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9"/>
  </p:notesMasterIdLst>
  <p:sldIdLst>
    <p:sldId id="256" r:id="rId2"/>
    <p:sldId id="258" r:id="rId3"/>
    <p:sldId id="259" r:id="rId4"/>
    <p:sldId id="328" r:id="rId5"/>
    <p:sldId id="275" r:id="rId6"/>
    <p:sldId id="373" r:id="rId7"/>
    <p:sldId id="331" r:id="rId8"/>
    <p:sldId id="374" r:id="rId9"/>
    <p:sldId id="333" r:id="rId10"/>
    <p:sldId id="334" r:id="rId11"/>
    <p:sldId id="372" r:id="rId12"/>
    <p:sldId id="336" r:id="rId13"/>
    <p:sldId id="375" r:id="rId14"/>
    <p:sldId id="376" r:id="rId15"/>
    <p:sldId id="339" r:id="rId16"/>
    <p:sldId id="338" r:id="rId17"/>
    <p:sldId id="377" r:id="rId18"/>
    <p:sldId id="378" r:id="rId19"/>
    <p:sldId id="344" r:id="rId20"/>
    <p:sldId id="343" r:id="rId21"/>
    <p:sldId id="347" r:id="rId22"/>
    <p:sldId id="346" r:id="rId23"/>
    <p:sldId id="348" r:id="rId24"/>
    <p:sldId id="280" r:id="rId25"/>
    <p:sldId id="349" r:id="rId26"/>
    <p:sldId id="357" r:id="rId27"/>
    <p:sldId id="359" r:id="rId28"/>
    <p:sldId id="360" r:id="rId29"/>
    <p:sldId id="361" r:id="rId30"/>
    <p:sldId id="379" r:id="rId31"/>
    <p:sldId id="351" r:id="rId32"/>
    <p:sldId id="353" r:id="rId33"/>
    <p:sldId id="362" r:id="rId34"/>
    <p:sldId id="363" r:id="rId35"/>
    <p:sldId id="365" r:id="rId36"/>
    <p:sldId id="284" r:id="rId37"/>
    <p:sldId id="285" r:id="rId38"/>
    <p:sldId id="286" r:id="rId39"/>
    <p:sldId id="287" r:id="rId40"/>
    <p:sldId id="354" r:id="rId41"/>
    <p:sldId id="288" r:id="rId42"/>
    <p:sldId id="289" r:id="rId43"/>
    <p:sldId id="368" r:id="rId44"/>
    <p:sldId id="367" r:id="rId45"/>
    <p:sldId id="369" r:id="rId46"/>
    <p:sldId id="371" r:id="rId47"/>
    <p:sldId id="327" r:id="rId4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6BF788-1107-0E41-913B-3FFB8F427A8B}" v="9" dt="2023-03-01T20:05:53.131"/>
  </p1510:revLst>
</p1510:revInfo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50884" autoAdjust="0"/>
  </p:normalViewPr>
  <p:slideViewPr>
    <p:cSldViewPr snapToGrid="0">
      <p:cViewPr varScale="1">
        <p:scale>
          <a:sx n="30" d="100"/>
          <a:sy n="30" d="100"/>
        </p:scale>
        <p:origin x="3144" y="2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 Wallrich (Staff)" userId="74c9ee81-4c0d-413a-a571-5c8398ac27a1" providerId="ADAL" clId="{A220375A-6C17-4319-809C-5A595DA18BE1}"/>
    <pc:docChg chg="undo redo custSel addSld delSld modSld sldOrd modMainMaster">
      <pc:chgData name="Lukas Wallrich (Staff)" userId="74c9ee81-4c0d-413a-a571-5c8398ac27a1" providerId="ADAL" clId="{A220375A-6C17-4319-809C-5A595DA18BE1}" dt="2022-03-16T23:17:52.527" v="7690"/>
      <pc:docMkLst>
        <pc:docMk/>
      </pc:docMkLst>
      <pc:sldChg chg="addSp delSp modSp mod">
        <pc:chgData name="Lukas Wallrich (Staff)" userId="74c9ee81-4c0d-413a-a571-5c8398ac27a1" providerId="ADAL" clId="{A220375A-6C17-4319-809C-5A595DA18BE1}" dt="2022-03-10T13:35:38.586" v="35" actId="1076"/>
        <pc:sldMkLst>
          <pc:docMk/>
          <pc:sldMk cId="0" sldId="256"/>
        </pc:sldMkLst>
        <pc:spChg chg="mod">
          <ac:chgData name="Lukas Wallrich (Staff)" userId="74c9ee81-4c0d-413a-a571-5c8398ac27a1" providerId="ADAL" clId="{A220375A-6C17-4319-809C-5A595DA18BE1}" dt="2022-03-10T13:31:05.204" v="11" actId="1076"/>
          <ac:spMkLst>
            <pc:docMk/>
            <pc:sldMk cId="0" sldId="256"/>
            <ac:spMk id="234" creationId="{00000000-0000-0000-0000-000000000000}"/>
          </ac:spMkLst>
        </pc:spChg>
        <pc:grpChg chg="del">
          <ac:chgData name="Lukas Wallrich (Staff)" userId="74c9ee81-4c0d-413a-a571-5c8398ac27a1" providerId="ADAL" clId="{A220375A-6C17-4319-809C-5A595DA18BE1}" dt="2022-03-09T15:11:20.648" v="0" actId="478"/>
          <ac:grpSpMkLst>
            <pc:docMk/>
            <pc:sldMk cId="0" sldId="256"/>
            <ac:grpSpMk id="233" creationId="{00000000-0000-0000-0000-000000000000}"/>
          </ac:grpSpMkLst>
        </pc:grpChg>
        <pc:picChg chg="mod">
          <ac:chgData name="Lukas Wallrich (Staff)" userId="74c9ee81-4c0d-413a-a571-5c8398ac27a1" providerId="ADAL" clId="{A220375A-6C17-4319-809C-5A595DA18BE1}" dt="2022-03-10T13:35:38.586" v="35" actId="1076"/>
          <ac:picMkLst>
            <pc:docMk/>
            <pc:sldMk cId="0" sldId="256"/>
            <ac:picMk id="235" creationId="{00000000-0000-0000-0000-000000000000}"/>
          </ac:picMkLst>
        </pc:picChg>
        <pc:picChg chg="add mod">
          <ac:chgData name="Lukas Wallrich (Staff)" userId="74c9ee81-4c0d-413a-a571-5c8398ac27a1" providerId="ADAL" clId="{A220375A-6C17-4319-809C-5A595DA18BE1}" dt="2022-03-10T13:35:38.586" v="35" actId="1076"/>
          <ac:picMkLst>
            <pc:docMk/>
            <pc:sldMk cId="0" sldId="256"/>
            <ac:picMk id="1026" creationId="{C697CE4A-30B5-4258-B4C8-FDB0C2826118}"/>
          </ac:picMkLst>
        </pc:picChg>
        <pc:picChg chg="add mod">
          <ac:chgData name="Lukas Wallrich (Staff)" userId="74c9ee81-4c0d-413a-a571-5c8398ac27a1" providerId="ADAL" clId="{A220375A-6C17-4319-809C-5A595DA18BE1}" dt="2022-03-10T13:35:38.586" v="35" actId="1076"/>
          <ac:picMkLst>
            <pc:docMk/>
            <pc:sldMk cId="0" sldId="256"/>
            <ac:picMk id="1028" creationId="{4569AEFC-DA9D-4FD3-84E6-4826BE92057D}"/>
          </ac:picMkLst>
        </pc:picChg>
      </pc:sldChg>
      <pc:sldChg chg="addSp delSp modSp mod modAnim">
        <pc:chgData name="Lukas Wallrich (Staff)" userId="74c9ee81-4c0d-413a-a571-5c8398ac27a1" providerId="ADAL" clId="{A220375A-6C17-4319-809C-5A595DA18BE1}" dt="2022-03-16T23:04:52.933" v="7549" actId="20577"/>
        <pc:sldMkLst>
          <pc:docMk/>
          <pc:sldMk cId="0" sldId="259"/>
        </pc:sldMkLst>
        <pc:spChg chg="add mod">
          <ac:chgData name="Lukas Wallrich (Staff)" userId="74c9ee81-4c0d-413a-a571-5c8398ac27a1" providerId="ADAL" clId="{A220375A-6C17-4319-809C-5A595DA18BE1}" dt="2022-03-16T23:04:23.415" v="7545" actId="114"/>
          <ac:spMkLst>
            <pc:docMk/>
            <pc:sldMk cId="0" sldId="259"/>
            <ac:spMk id="2" creationId="{073806FA-5F94-43CA-A19A-BF0AE59160DF}"/>
          </ac:spMkLst>
        </pc:spChg>
        <pc:spChg chg="add mod">
          <ac:chgData name="Lukas Wallrich (Staff)" userId="74c9ee81-4c0d-413a-a571-5c8398ac27a1" providerId="ADAL" clId="{A220375A-6C17-4319-809C-5A595DA18BE1}" dt="2022-03-10T13:39:13.652" v="297" actId="20577"/>
          <ac:spMkLst>
            <pc:docMk/>
            <pc:sldMk cId="0" sldId="259"/>
            <ac:spMk id="51" creationId="{D9997220-065D-4A2D-A7ED-44C18D4DE7EA}"/>
          </ac:spMkLst>
        </pc:spChg>
        <pc:spChg chg="mod">
          <ac:chgData name="Lukas Wallrich (Staff)" userId="74c9ee81-4c0d-413a-a571-5c8398ac27a1" providerId="ADAL" clId="{A220375A-6C17-4319-809C-5A595DA18BE1}" dt="2022-03-10T13:37:15.817" v="44" actId="20577"/>
          <ac:spMkLst>
            <pc:docMk/>
            <pc:sldMk cId="0" sldId="259"/>
            <ac:spMk id="286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23:04:52.933" v="7549" actId="20577"/>
          <ac:spMkLst>
            <pc:docMk/>
            <pc:sldMk cId="0" sldId="259"/>
            <ac:spMk id="287" creationId="{00000000-0000-0000-0000-000000000000}"/>
          </ac:spMkLst>
        </pc:spChg>
        <pc:grpChg chg="del">
          <ac:chgData name="Lukas Wallrich (Staff)" userId="74c9ee81-4c0d-413a-a571-5c8398ac27a1" providerId="ADAL" clId="{A220375A-6C17-4319-809C-5A595DA18BE1}" dt="2022-03-10T13:37:39.498" v="109" actId="478"/>
          <ac:grpSpMkLst>
            <pc:docMk/>
            <pc:sldMk cId="0" sldId="259"/>
            <ac:grpSpMk id="285" creationId="{00000000-0000-0000-0000-000000000000}"/>
          </ac:grpSpMkLst>
        </pc:grpChg>
        <pc:picChg chg="add mod">
          <ac:chgData name="Lukas Wallrich (Staff)" userId="74c9ee81-4c0d-413a-a571-5c8398ac27a1" providerId="ADAL" clId="{A220375A-6C17-4319-809C-5A595DA18BE1}" dt="2022-03-10T13:53:00.031" v="306" actId="1076"/>
          <ac:picMkLst>
            <pc:docMk/>
            <pc:sldMk cId="0" sldId="259"/>
            <ac:picMk id="3" creationId="{0B233388-07DB-4B5E-B33A-255F3CE0A68B}"/>
          </ac:picMkLst>
        </pc:picChg>
        <pc:picChg chg="add mod">
          <ac:chgData name="Lukas Wallrich (Staff)" userId="74c9ee81-4c0d-413a-a571-5c8398ac27a1" providerId="ADAL" clId="{A220375A-6C17-4319-809C-5A595DA18BE1}" dt="2022-03-10T13:53:43.735" v="310" actId="1076"/>
          <ac:picMkLst>
            <pc:docMk/>
            <pc:sldMk cId="0" sldId="259"/>
            <ac:picMk id="5" creationId="{E437EC6D-53FE-4480-9E16-00D4D11BCFB8}"/>
          </ac:picMkLst>
        </pc:picChg>
        <pc:picChg chg="del">
          <ac:chgData name="Lukas Wallrich (Staff)" userId="74c9ee81-4c0d-413a-a571-5c8398ac27a1" providerId="ADAL" clId="{A220375A-6C17-4319-809C-5A595DA18BE1}" dt="2022-03-10T13:37:37.880" v="108" actId="478"/>
          <ac:picMkLst>
            <pc:docMk/>
            <pc:sldMk cId="0" sldId="259"/>
            <ac:picMk id="288" creationId="{00000000-0000-0000-0000-000000000000}"/>
          </ac:picMkLst>
        </pc:picChg>
        <pc:picChg chg="del">
          <ac:chgData name="Lukas Wallrich (Staff)" userId="74c9ee81-4c0d-413a-a571-5c8398ac27a1" providerId="ADAL" clId="{A220375A-6C17-4319-809C-5A595DA18BE1}" dt="2022-03-10T13:37:37.880" v="108" actId="478"/>
          <ac:picMkLst>
            <pc:docMk/>
            <pc:sldMk cId="0" sldId="259"/>
            <ac:picMk id="289" creationId="{00000000-0000-0000-0000-000000000000}"/>
          </ac:picMkLst>
        </pc:picChg>
        <pc:picChg chg="del">
          <ac:chgData name="Lukas Wallrich (Staff)" userId="74c9ee81-4c0d-413a-a571-5c8398ac27a1" providerId="ADAL" clId="{A220375A-6C17-4319-809C-5A595DA18BE1}" dt="2022-03-10T13:37:37.880" v="108" actId="478"/>
          <ac:picMkLst>
            <pc:docMk/>
            <pc:sldMk cId="0" sldId="259"/>
            <ac:picMk id="290" creationId="{00000000-0000-0000-0000-000000000000}"/>
          </ac:picMkLst>
        </pc:picChg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60"/>
        </pc:sldMkLst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61"/>
        </pc:sldMkLst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62"/>
        </pc:sldMkLst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63"/>
        </pc:sldMkLst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64"/>
        </pc:sldMkLst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65"/>
        </pc:sldMkLst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66"/>
        </pc:sldMkLst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67"/>
        </pc:sldMkLst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68"/>
        </pc:sldMkLst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69"/>
        </pc:sldMkLst>
      </pc:sldChg>
      <pc:sldChg chg="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0" sldId="270"/>
        </pc:sldMkLst>
      </pc:sldChg>
      <pc:sldChg chg="del">
        <pc:chgData name="Lukas Wallrich (Staff)" userId="74c9ee81-4c0d-413a-a571-5c8398ac27a1" providerId="ADAL" clId="{A220375A-6C17-4319-809C-5A595DA18BE1}" dt="2022-03-16T10:29:20.519" v="5080" actId="47"/>
        <pc:sldMkLst>
          <pc:docMk/>
          <pc:sldMk cId="0" sldId="271"/>
        </pc:sldMkLst>
      </pc:sldChg>
      <pc:sldChg chg="del">
        <pc:chgData name="Lukas Wallrich (Staff)" userId="74c9ee81-4c0d-413a-a571-5c8398ac27a1" providerId="ADAL" clId="{A220375A-6C17-4319-809C-5A595DA18BE1}" dt="2022-03-16T10:29:20.519" v="5080" actId="47"/>
        <pc:sldMkLst>
          <pc:docMk/>
          <pc:sldMk cId="0" sldId="272"/>
        </pc:sldMkLst>
      </pc:sldChg>
      <pc:sldChg chg="del">
        <pc:chgData name="Lukas Wallrich (Staff)" userId="74c9ee81-4c0d-413a-a571-5c8398ac27a1" providerId="ADAL" clId="{A220375A-6C17-4319-809C-5A595DA18BE1}" dt="2022-03-16T10:29:20.519" v="5080" actId="47"/>
        <pc:sldMkLst>
          <pc:docMk/>
          <pc:sldMk cId="0" sldId="273"/>
        </pc:sldMkLst>
      </pc:sldChg>
      <pc:sldChg chg="del">
        <pc:chgData name="Lukas Wallrich (Staff)" userId="74c9ee81-4c0d-413a-a571-5c8398ac27a1" providerId="ADAL" clId="{A220375A-6C17-4319-809C-5A595DA18BE1}" dt="2022-03-16T10:29:48.231" v="5081" actId="47"/>
        <pc:sldMkLst>
          <pc:docMk/>
          <pc:sldMk cId="0" sldId="274"/>
        </pc:sldMkLst>
      </pc:sldChg>
      <pc:sldChg chg="addSp delSp modSp mod ord delAnim modAnim">
        <pc:chgData name="Lukas Wallrich (Staff)" userId="74c9ee81-4c0d-413a-a571-5c8398ac27a1" providerId="ADAL" clId="{A220375A-6C17-4319-809C-5A595DA18BE1}" dt="2022-03-10T14:12:25.248" v="1071" actId="113"/>
        <pc:sldMkLst>
          <pc:docMk/>
          <pc:sldMk cId="0" sldId="275"/>
        </pc:sldMkLst>
        <pc:spChg chg="mod">
          <ac:chgData name="Lukas Wallrich (Staff)" userId="74c9ee81-4c0d-413a-a571-5c8398ac27a1" providerId="ADAL" clId="{A220375A-6C17-4319-809C-5A595DA18BE1}" dt="2022-03-10T14:12:25.248" v="1071" actId="113"/>
          <ac:spMkLst>
            <pc:docMk/>
            <pc:sldMk cId="0" sldId="275"/>
            <ac:spMk id="1159" creationId="{00000000-0000-0000-0000-000000000000}"/>
          </ac:spMkLst>
        </pc:spChg>
        <pc:picChg chg="add mod">
          <ac:chgData name="Lukas Wallrich (Staff)" userId="74c9ee81-4c0d-413a-a571-5c8398ac27a1" providerId="ADAL" clId="{A220375A-6C17-4319-809C-5A595DA18BE1}" dt="2022-03-10T14:02:14.224" v="821"/>
          <ac:picMkLst>
            <pc:docMk/>
            <pc:sldMk cId="0" sldId="275"/>
            <ac:picMk id="6" creationId="{2F16B5E4-362A-49A6-AC0F-2ED4B0BC5B0E}"/>
          </ac:picMkLst>
        </pc:picChg>
        <pc:picChg chg="del">
          <ac:chgData name="Lukas Wallrich (Staff)" userId="74c9ee81-4c0d-413a-a571-5c8398ac27a1" providerId="ADAL" clId="{A220375A-6C17-4319-809C-5A595DA18BE1}" dt="2022-03-10T14:02:14.122" v="820" actId="478"/>
          <ac:picMkLst>
            <pc:docMk/>
            <pc:sldMk cId="0" sldId="275"/>
            <ac:picMk id="1160" creationId="{00000000-0000-0000-0000-000000000000}"/>
          </ac:picMkLst>
        </pc:picChg>
      </pc:sldChg>
      <pc:sldChg chg="del">
        <pc:chgData name="Lukas Wallrich (Staff)" userId="74c9ee81-4c0d-413a-a571-5c8398ac27a1" providerId="ADAL" clId="{A220375A-6C17-4319-809C-5A595DA18BE1}" dt="2022-03-16T10:29:48.231" v="5081" actId="47"/>
        <pc:sldMkLst>
          <pc:docMk/>
          <pc:sldMk cId="0" sldId="276"/>
        </pc:sldMkLst>
      </pc:sldChg>
      <pc:sldChg chg="del">
        <pc:chgData name="Lukas Wallrich (Staff)" userId="74c9ee81-4c0d-413a-a571-5c8398ac27a1" providerId="ADAL" clId="{A220375A-6C17-4319-809C-5A595DA18BE1}" dt="2022-03-16T10:29:48.231" v="5081" actId="47"/>
        <pc:sldMkLst>
          <pc:docMk/>
          <pc:sldMk cId="0" sldId="277"/>
        </pc:sldMkLst>
      </pc:sldChg>
      <pc:sldChg chg="del">
        <pc:chgData name="Lukas Wallrich (Staff)" userId="74c9ee81-4c0d-413a-a571-5c8398ac27a1" providerId="ADAL" clId="{A220375A-6C17-4319-809C-5A595DA18BE1}" dt="2022-03-16T10:29:48.231" v="5081" actId="47"/>
        <pc:sldMkLst>
          <pc:docMk/>
          <pc:sldMk cId="0" sldId="278"/>
        </pc:sldMkLst>
      </pc:sldChg>
      <pc:sldChg chg="del">
        <pc:chgData name="Lukas Wallrich (Staff)" userId="74c9ee81-4c0d-413a-a571-5c8398ac27a1" providerId="ADAL" clId="{A220375A-6C17-4319-809C-5A595DA18BE1}" dt="2022-03-16T10:29:48.231" v="5081" actId="47"/>
        <pc:sldMkLst>
          <pc:docMk/>
          <pc:sldMk cId="0" sldId="279"/>
        </pc:sldMkLst>
      </pc:sldChg>
      <pc:sldChg chg="delSp modSp mod ord">
        <pc:chgData name="Lukas Wallrich (Staff)" userId="74c9ee81-4c0d-413a-a571-5c8398ac27a1" providerId="ADAL" clId="{A220375A-6C17-4319-809C-5A595DA18BE1}" dt="2022-03-16T12:28:05.566" v="5761" actId="478"/>
        <pc:sldMkLst>
          <pc:docMk/>
          <pc:sldMk cId="0" sldId="280"/>
        </pc:sldMkLst>
        <pc:spChg chg="mod">
          <ac:chgData name="Lukas Wallrich (Staff)" userId="74c9ee81-4c0d-413a-a571-5c8398ac27a1" providerId="ADAL" clId="{A220375A-6C17-4319-809C-5A595DA18BE1}" dt="2022-03-16T10:28:40.825" v="5073" actId="20577"/>
          <ac:spMkLst>
            <pc:docMk/>
            <pc:sldMk cId="0" sldId="280"/>
            <ac:spMk id="1355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28:58.785" v="5079" actId="20577"/>
          <ac:spMkLst>
            <pc:docMk/>
            <pc:sldMk cId="0" sldId="280"/>
            <ac:spMk id="1368" creationId="{00000000-0000-0000-0000-000000000000}"/>
          </ac:spMkLst>
        </pc:spChg>
        <pc:grpChg chg="del">
          <ac:chgData name="Lukas Wallrich (Staff)" userId="74c9ee81-4c0d-413a-a571-5c8398ac27a1" providerId="ADAL" clId="{A220375A-6C17-4319-809C-5A595DA18BE1}" dt="2022-03-16T12:28:05.566" v="5761" actId="478"/>
          <ac:grpSpMkLst>
            <pc:docMk/>
            <pc:sldMk cId="0" sldId="280"/>
            <ac:grpSpMk id="1353" creationId="{00000000-0000-0000-0000-000000000000}"/>
          </ac:grpSpMkLst>
        </pc:grpChg>
      </pc:sldChg>
      <pc:sldChg chg="del">
        <pc:chgData name="Lukas Wallrich (Staff)" userId="74c9ee81-4c0d-413a-a571-5c8398ac27a1" providerId="ADAL" clId="{A220375A-6C17-4319-809C-5A595DA18BE1}" dt="2022-03-16T10:29:48.231" v="5081" actId="47"/>
        <pc:sldMkLst>
          <pc:docMk/>
          <pc:sldMk cId="0" sldId="281"/>
        </pc:sldMkLst>
      </pc:sldChg>
      <pc:sldChg chg="del">
        <pc:chgData name="Lukas Wallrich (Staff)" userId="74c9ee81-4c0d-413a-a571-5c8398ac27a1" providerId="ADAL" clId="{A220375A-6C17-4319-809C-5A595DA18BE1}" dt="2022-03-16T10:29:48.231" v="5081" actId="47"/>
        <pc:sldMkLst>
          <pc:docMk/>
          <pc:sldMk cId="0" sldId="282"/>
        </pc:sldMkLst>
      </pc:sldChg>
      <pc:sldChg chg="del">
        <pc:chgData name="Lukas Wallrich (Staff)" userId="74c9ee81-4c0d-413a-a571-5c8398ac27a1" providerId="ADAL" clId="{A220375A-6C17-4319-809C-5A595DA18BE1}" dt="2022-03-16T10:29:48.231" v="5081" actId="47"/>
        <pc:sldMkLst>
          <pc:docMk/>
          <pc:sldMk cId="0" sldId="283"/>
        </pc:sldMkLst>
      </pc:sldChg>
      <pc:sldChg chg="addSp modSp mod">
        <pc:chgData name="Lukas Wallrich (Staff)" userId="74c9ee81-4c0d-413a-a571-5c8398ac27a1" providerId="ADAL" clId="{A220375A-6C17-4319-809C-5A595DA18BE1}" dt="2022-03-16T10:40:31.461" v="5428" actId="1076"/>
        <pc:sldMkLst>
          <pc:docMk/>
          <pc:sldMk cId="0" sldId="285"/>
        </pc:sldMkLst>
        <pc:spChg chg="add mod">
          <ac:chgData name="Lukas Wallrich (Staff)" userId="74c9ee81-4c0d-413a-a571-5c8398ac27a1" providerId="ADAL" clId="{A220375A-6C17-4319-809C-5A595DA18BE1}" dt="2022-03-16T10:40:31.461" v="5428" actId="1076"/>
          <ac:spMkLst>
            <pc:docMk/>
            <pc:sldMk cId="0" sldId="285"/>
            <ac:spMk id="9" creationId="{CFBE2E4B-5C8B-4A04-8171-1A120CCF84DF}"/>
          </ac:spMkLst>
        </pc:spChg>
        <pc:spChg chg="mod">
          <ac:chgData name="Lukas Wallrich (Staff)" userId="74c9ee81-4c0d-413a-a571-5c8398ac27a1" providerId="ADAL" clId="{A220375A-6C17-4319-809C-5A595DA18BE1}" dt="2022-03-16T10:40:29.903" v="5427" actId="1076"/>
          <ac:spMkLst>
            <pc:docMk/>
            <pc:sldMk cId="0" sldId="285"/>
            <ac:spMk id="1438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40:29.903" v="5427" actId="1076"/>
          <ac:spMkLst>
            <pc:docMk/>
            <pc:sldMk cId="0" sldId="285"/>
            <ac:spMk id="1439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40:29.903" v="5427" actId="1076"/>
          <ac:spMkLst>
            <pc:docMk/>
            <pc:sldMk cId="0" sldId="285"/>
            <ac:spMk id="1440" creationId="{00000000-0000-0000-0000-000000000000}"/>
          </ac:spMkLst>
        </pc:spChg>
        <pc:picChg chg="mod">
          <ac:chgData name="Lukas Wallrich (Staff)" userId="74c9ee81-4c0d-413a-a571-5c8398ac27a1" providerId="ADAL" clId="{A220375A-6C17-4319-809C-5A595DA18BE1}" dt="2022-03-16T10:40:29.903" v="5427" actId="1076"/>
          <ac:picMkLst>
            <pc:docMk/>
            <pc:sldMk cId="0" sldId="285"/>
            <ac:picMk id="1435" creationId="{00000000-0000-0000-0000-000000000000}"/>
          </ac:picMkLst>
        </pc:picChg>
      </pc:sldChg>
      <pc:sldChg chg="modSp mod">
        <pc:chgData name="Lukas Wallrich (Staff)" userId="74c9ee81-4c0d-413a-a571-5c8398ac27a1" providerId="ADAL" clId="{A220375A-6C17-4319-809C-5A595DA18BE1}" dt="2022-03-16T10:40:43.360" v="5429" actId="20577"/>
        <pc:sldMkLst>
          <pc:docMk/>
          <pc:sldMk cId="0" sldId="286"/>
        </pc:sldMkLst>
        <pc:spChg chg="mod">
          <ac:chgData name="Lukas Wallrich (Staff)" userId="74c9ee81-4c0d-413a-a571-5c8398ac27a1" providerId="ADAL" clId="{A220375A-6C17-4319-809C-5A595DA18BE1}" dt="2022-03-16T10:40:43.360" v="5429" actId="20577"/>
          <ac:spMkLst>
            <pc:docMk/>
            <pc:sldMk cId="0" sldId="286"/>
            <ac:spMk id="1444" creationId="{00000000-0000-0000-0000-000000000000}"/>
          </ac:spMkLst>
        </pc:spChg>
      </pc:sldChg>
      <pc:sldChg chg="addSp delSp modSp mod">
        <pc:chgData name="Lukas Wallrich (Staff)" userId="74c9ee81-4c0d-413a-a571-5c8398ac27a1" providerId="ADAL" clId="{A220375A-6C17-4319-809C-5A595DA18BE1}" dt="2022-03-16T10:38:42.373" v="5313" actId="1076"/>
        <pc:sldMkLst>
          <pc:docMk/>
          <pc:sldMk cId="0" sldId="287"/>
        </pc:sldMkLst>
        <pc:spChg chg="mod">
          <ac:chgData name="Lukas Wallrich (Staff)" userId="74c9ee81-4c0d-413a-a571-5c8398ac27a1" providerId="ADAL" clId="{A220375A-6C17-4319-809C-5A595DA18BE1}" dt="2022-03-16T10:37:58.278" v="5301" actId="1076"/>
          <ac:spMkLst>
            <pc:docMk/>
            <pc:sldMk cId="0" sldId="287"/>
            <ac:spMk id="1450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38:03.318" v="5305" actId="5793"/>
          <ac:spMkLst>
            <pc:docMk/>
            <pc:sldMk cId="0" sldId="287"/>
            <ac:spMk id="1452" creationId="{00000000-0000-0000-0000-000000000000}"/>
          </ac:spMkLst>
        </pc:spChg>
        <pc:picChg chg="add mod">
          <ac:chgData name="Lukas Wallrich (Staff)" userId="74c9ee81-4c0d-413a-a571-5c8398ac27a1" providerId="ADAL" clId="{A220375A-6C17-4319-809C-5A595DA18BE1}" dt="2022-03-16T10:38:42.373" v="5313" actId="1076"/>
          <ac:picMkLst>
            <pc:docMk/>
            <pc:sldMk cId="0" sldId="287"/>
            <ac:picMk id="3" creationId="{DF5F8E4C-C7C3-4DB9-8A60-F4E77909703A}"/>
          </ac:picMkLst>
        </pc:picChg>
        <pc:picChg chg="del">
          <ac:chgData name="Lukas Wallrich (Staff)" userId="74c9ee81-4c0d-413a-a571-5c8398ac27a1" providerId="ADAL" clId="{A220375A-6C17-4319-809C-5A595DA18BE1}" dt="2022-03-16T10:38:23.396" v="5307" actId="478"/>
          <ac:picMkLst>
            <pc:docMk/>
            <pc:sldMk cId="0" sldId="287"/>
            <ac:picMk id="1453" creationId="{00000000-0000-0000-0000-000000000000}"/>
          </ac:picMkLst>
        </pc:picChg>
        <pc:picChg chg="del">
          <ac:chgData name="Lukas Wallrich (Staff)" userId="74c9ee81-4c0d-413a-a571-5c8398ac27a1" providerId="ADAL" clId="{A220375A-6C17-4319-809C-5A595DA18BE1}" dt="2022-03-16T10:38:21.256" v="5306" actId="478"/>
          <ac:picMkLst>
            <pc:docMk/>
            <pc:sldMk cId="0" sldId="287"/>
            <ac:picMk id="1454" creationId="{00000000-0000-0000-0000-000000000000}"/>
          </ac:picMkLst>
        </pc:picChg>
      </pc:sldChg>
      <pc:sldChg chg="addSp delSp modSp mod delAnim">
        <pc:chgData name="Lukas Wallrich (Staff)" userId="74c9ee81-4c0d-413a-a571-5c8398ac27a1" providerId="ADAL" clId="{A220375A-6C17-4319-809C-5A595DA18BE1}" dt="2022-03-16T10:41:52.688" v="5436" actId="1076"/>
        <pc:sldMkLst>
          <pc:docMk/>
          <pc:sldMk cId="0" sldId="288"/>
        </pc:sldMkLst>
        <pc:spChg chg="mod">
          <ac:chgData name="Lukas Wallrich (Staff)" userId="74c9ee81-4c0d-413a-a571-5c8398ac27a1" providerId="ADAL" clId="{A220375A-6C17-4319-809C-5A595DA18BE1}" dt="2022-03-16T10:39:06.830" v="5316" actId="14100"/>
          <ac:spMkLst>
            <pc:docMk/>
            <pc:sldMk cId="0" sldId="288"/>
            <ac:spMk id="1459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39:02.254" v="5315" actId="20577"/>
          <ac:spMkLst>
            <pc:docMk/>
            <pc:sldMk cId="0" sldId="288"/>
            <ac:spMk id="1461" creationId="{00000000-0000-0000-0000-000000000000}"/>
          </ac:spMkLst>
        </pc:spChg>
        <pc:picChg chg="add mod">
          <ac:chgData name="Lukas Wallrich (Staff)" userId="74c9ee81-4c0d-413a-a571-5c8398ac27a1" providerId="ADAL" clId="{A220375A-6C17-4319-809C-5A595DA18BE1}" dt="2022-03-16T10:41:52.688" v="5436" actId="1076"/>
          <ac:picMkLst>
            <pc:docMk/>
            <pc:sldMk cId="0" sldId="288"/>
            <ac:picMk id="3" creationId="{25DDC528-CF00-45A3-AB87-B22A6B34FA71}"/>
          </ac:picMkLst>
        </pc:picChg>
        <pc:picChg chg="del">
          <ac:chgData name="Lukas Wallrich (Staff)" userId="74c9ee81-4c0d-413a-a571-5c8398ac27a1" providerId="ADAL" clId="{A220375A-6C17-4319-809C-5A595DA18BE1}" dt="2022-03-16T10:41:26.458" v="5430" actId="478"/>
          <ac:picMkLst>
            <pc:docMk/>
            <pc:sldMk cId="0" sldId="288"/>
            <ac:picMk id="1462" creationId="{00000000-0000-0000-0000-000000000000}"/>
          </ac:picMkLst>
        </pc:picChg>
      </pc:sldChg>
      <pc:sldChg chg="addSp delSp modSp mod delAnim">
        <pc:chgData name="Lukas Wallrich (Staff)" userId="74c9ee81-4c0d-413a-a571-5c8398ac27a1" providerId="ADAL" clId="{A220375A-6C17-4319-809C-5A595DA18BE1}" dt="2022-03-16T10:43:10.101" v="5456" actId="1076"/>
        <pc:sldMkLst>
          <pc:docMk/>
          <pc:sldMk cId="0" sldId="289"/>
        </pc:sldMkLst>
        <pc:spChg chg="mod">
          <ac:chgData name="Lukas Wallrich (Staff)" userId="74c9ee81-4c0d-413a-a571-5c8398ac27a1" providerId="ADAL" clId="{A220375A-6C17-4319-809C-5A595DA18BE1}" dt="2022-03-16T10:43:07.574" v="5455" actId="1076"/>
          <ac:spMkLst>
            <pc:docMk/>
            <pc:sldMk cId="0" sldId="289"/>
            <ac:spMk id="1467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43:10.101" v="5456" actId="1076"/>
          <ac:spMkLst>
            <pc:docMk/>
            <pc:sldMk cId="0" sldId="289"/>
            <ac:spMk id="1468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43:07.574" v="5455" actId="1076"/>
          <ac:spMkLst>
            <pc:docMk/>
            <pc:sldMk cId="0" sldId="289"/>
            <ac:spMk id="1470" creationId="{00000000-0000-0000-0000-000000000000}"/>
          </ac:spMkLst>
        </pc:spChg>
        <pc:picChg chg="add mod">
          <ac:chgData name="Lukas Wallrich (Staff)" userId="74c9ee81-4c0d-413a-a571-5c8398ac27a1" providerId="ADAL" clId="{A220375A-6C17-4319-809C-5A595DA18BE1}" dt="2022-03-16T10:43:07.574" v="5455" actId="1076"/>
          <ac:picMkLst>
            <pc:docMk/>
            <pc:sldMk cId="0" sldId="289"/>
            <ac:picMk id="3" creationId="{A9559C20-72D1-4084-8C51-1AC3AB31AF4F}"/>
          </ac:picMkLst>
        </pc:picChg>
        <pc:picChg chg="del">
          <ac:chgData name="Lukas Wallrich (Staff)" userId="74c9ee81-4c0d-413a-a571-5c8398ac27a1" providerId="ADAL" clId="{A220375A-6C17-4319-809C-5A595DA18BE1}" dt="2022-03-16T10:42:31.246" v="5441" actId="478"/>
          <ac:picMkLst>
            <pc:docMk/>
            <pc:sldMk cId="0" sldId="289"/>
            <ac:picMk id="1469" creationId="{00000000-0000-0000-0000-000000000000}"/>
          </ac:picMkLst>
        </pc:picChg>
      </pc:sldChg>
      <pc:sldChg chg="del">
        <pc:chgData name="Lukas Wallrich (Staff)" userId="74c9ee81-4c0d-413a-a571-5c8398ac27a1" providerId="ADAL" clId="{A220375A-6C17-4319-809C-5A595DA18BE1}" dt="2022-03-16T11:54:13.510" v="5477" actId="47"/>
        <pc:sldMkLst>
          <pc:docMk/>
          <pc:sldMk cId="0" sldId="290"/>
        </pc:sldMkLst>
      </pc:sldChg>
      <pc:sldChg chg="del">
        <pc:chgData name="Lukas Wallrich (Staff)" userId="74c9ee81-4c0d-413a-a571-5c8398ac27a1" providerId="ADAL" clId="{A220375A-6C17-4319-809C-5A595DA18BE1}" dt="2022-03-16T11:54:22.978" v="5478" actId="47"/>
        <pc:sldMkLst>
          <pc:docMk/>
          <pc:sldMk cId="0" sldId="291"/>
        </pc:sldMkLst>
      </pc:sldChg>
      <pc:sldChg chg="del">
        <pc:chgData name="Lukas Wallrich (Staff)" userId="74c9ee81-4c0d-413a-a571-5c8398ac27a1" providerId="ADAL" clId="{A220375A-6C17-4319-809C-5A595DA18BE1}" dt="2022-03-16T14:13:32.419" v="7253" actId="47"/>
        <pc:sldMkLst>
          <pc:docMk/>
          <pc:sldMk cId="0" sldId="292"/>
        </pc:sldMkLst>
      </pc:sldChg>
      <pc:sldChg chg="del">
        <pc:chgData name="Lukas Wallrich (Staff)" userId="74c9ee81-4c0d-413a-a571-5c8398ac27a1" providerId="ADAL" clId="{A220375A-6C17-4319-809C-5A595DA18BE1}" dt="2022-03-16T14:13:32.419" v="7253" actId="47"/>
        <pc:sldMkLst>
          <pc:docMk/>
          <pc:sldMk cId="0" sldId="293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294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295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296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297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298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299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00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01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02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03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04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05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06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07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08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09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10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11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12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13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14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15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16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17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18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19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20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21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22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23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24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25"/>
        </pc:sldMkLst>
      </pc:sldChg>
      <pc:sldChg chg="del">
        <pc:chgData name="Lukas Wallrich (Staff)" userId="74c9ee81-4c0d-413a-a571-5c8398ac27a1" providerId="ADAL" clId="{A220375A-6C17-4319-809C-5A595DA18BE1}" dt="2022-03-16T13:37:00.522" v="6517" actId="47"/>
        <pc:sldMkLst>
          <pc:docMk/>
          <pc:sldMk cId="0" sldId="326"/>
        </pc:sldMkLst>
      </pc:sldChg>
      <pc:sldChg chg="addSp delSp modSp mod">
        <pc:chgData name="Lukas Wallrich (Staff)" userId="74c9ee81-4c0d-413a-a571-5c8398ac27a1" providerId="ADAL" clId="{A220375A-6C17-4319-809C-5A595DA18BE1}" dt="2022-03-16T14:13:20.011" v="7252" actId="1076"/>
        <pc:sldMkLst>
          <pc:docMk/>
          <pc:sldMk cId="0" sldId="327"/>
        </pc:sldMkLst>
        <pc:grpChg chg="del">
          <ac:chgData name="Lukas Wallrich (Staff)" userId="74c9ee81-4c0d-413a-a571-5c8398ac27a1" providerId="ADAL" clId="{A220375A-6C17-4319-809C-5A595DA18BE1}" dt="2022-03-16T14:12:35.645" v="7240" actId="478"/>
          <ac:grpSpMkLst>
            <pc:docMk/>
            <pc:sldMk cId="0" sldId="327"/>
            <ac:grpSpMk id="2394" creationId="{00000000-0000-0000-0000-000000000000}"/>
          </ac:grpSpMkLst>
        </pc:grpChg>
        <pc:picChg chg="add mod">
          <ac:chgData name="Lukas Wallrich (Staff)" userId="74c9ee81-4c0d-413a-a571-5c8398ac27a1" providerId="ADAL" clId="{A220375A-6C17-4319-809C-5A595DA18BE1}" dt="2022-03-16T14:13:20.011" v="7252" actId="1076"/>
          <ac:picMkLst>
            <pc:docMk/>
            <pc:sldMk cId="0" sldId="327"/>
            <ac:picMk id="47" creationId="{14C3C25B-9E3E-468D-AF2C-5CE0BF272207}"/>
          </ac:picMkLst>
        </pc:picChg>
        <pc:picChg chg="add mod">
          <ac:chgData name="Lukas Wallrich (Staff)" userId="74c9ee81-4c0d-413a-a571-5c8398ac27a1" providerId="ADAL" clId="{A220375A-6C17-4319-809C-5A595DA18BE1}" dt="2022-03-16T14:13:20.011" v="7252" actId="1076"/>
          <ac:picMkLst>
            <pc:docMk/>
            <pc:sldMk cId="0" sldId="327"/>
            <ac:picMk id="48" creationId="{B248B27E-B295-495A-BE83-20B16246C569}"/>
          </ac:picMkLst>
        </pc:picChg>
        <pc:picChg chg="mod">
          <ac:chgData name="Lukas Wallrich (Staff)" userId="74c9ee81-4c0d-413a-a571-5c8398ac27a1" providerId="ADAL" clId="{A220375A-6C17-4319-809C-5A595DA18BE1}" dt="2022-03-16T14:13:20.011" v="7252" actId="1076"/>
          <ac:picMkLst>
            <pc:docMk/>
            <pc:sldMk cId="0" sldId="327"/>
            <ac:picMk id="2396" creationId="{00000000-0000-0000-0000-000000000000}"/>
          </ac:picMkLst>
        </pc:picChg>
      </pc:sldChg>
      <pc:sldChg chg="delSp modSp add mod">
        <pc:chgData name="Lukas Wallrich (Staff)" userId="74c9ee81-4c0d-413a-a571-5c8398ac27a1" providerId="ADAL" clId="{A220375A-6C17-4319-809C-5A595DA18BE1}" dt="2022-03-16T23:05:05.291" v="7559" actId="20577"/>
        <pc:sldMkLst>
          <pc:docMk/>
          <pc:sldMk cId="1581449599" sldId="328"/>
        </pc:sldMkLst>
        <pc:spChg chg="mod">
          <ac:chgData name="Lukas Wallrich (Staff)" userId="74c9ee81-4c0d-413a-a571-5c8398ac27a1" providerId="ADAL" clId="{A220375A-6C17-4319-809C-5A595DA18BE1}" dt="2022-03-10T13:53:57.282" v="315" actId="20577"/>
          <ac:spMkLst>
            <pc:docMk/>
            <pc:sldMk cId="1581449599" sldId="328"/>
            <ac:spMk id="286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23:05:05.291" v="7559" actId="20577"/>
          <ac:spMkLst>
            <pc:docMk/>
            <pc:sldMk cId="1581449599" sldId="328"/>
            <ac:spMk id="287" creationId="{00000000-0000-0000-0000-000000000000}"/>
          </ac:spMkLst>
        </pc:spChg>
        <pc:grpChg chg="del">
          <ac:chgData name="Lukas Wallrich (Staff)" userId="74c9ee81-4c0d-413a-a571-5c8398ac27a1" providerId="ADAL" clId="{A220375A-6C17-4319-809C-5A595DA18BE1}" dt="2022-03-10T13:40:23.436" v="300" actId="478"/>
          <ac:grpSpMkLst>
            <pc:docMk/>
            <pc:sldMk cId="1581449599" sldId="328"/>
            <ac:grpSpMk id="285" creationId="{00000000-0000-0000-0000-000000000000}"/>
          </ac:grpSpMkLst>
        </pc:grpChg>
        <pc:picChg chg="del">
          <ac:chgData name="Lukas Wallrich (Staff)" userId="74c9ee81-4c0d-413a-a571-5c8398ac27a1" providerId="ADAL" clId="{A220375A-6C17-4319-809C-5A595DA18BE1}" dt="2022-03-10T13:54:00.369" v="316" actId="478"/>
          <ac:picMkLst>
            <pc:docMk/>
            <pc:sldMk cId="1581449599" sldId="328"/>
            <ac:picMk id="288" creationId="{00000000-0000-0000-0000-000000000000}"/>
          </ac:picMkLst>
        </pc:picChg>
        <pc:picChg chg="del">
          <ac:chgData name="Lukas Wallrich (Staff)" userId="74c9ee81-4c0d-413a-a571-5c8398ac27a1" providerId="ADAL" clId="{A220375A-6C17-4319-809C-5A595DA18BE1}" dt="2022-03-10T13:54:00.369" v="316" actId="478"/>
          <ac:picMkLst>
            <pc:docMk/>
            <pc:sldMk cId="1581449599" sldId="328"/>
            <ac:picMk id="289" creationId="{00000000-0000-0000-0000-000000000000}"/>
          </ac:picMkLst>
        </pc:picChg>
        <pc:picChg chg="del">
          <ac:chgData name="Lukas Wallrich (Staff)" userId="74c9ee81-4c0d-413a-a571-5c8398ac27a1" providerId="ADAL" clId="{A220375A-6C17-4319-809C-5A595DA18BE1}" dt="2022-03-10T13:54:00.369" v="316" actId="478"/>
          <ac:picMkLst>
            <pc:docMk/>
            <pc:sldMk cId="1581449599" sldId="328"/>
            <ac:picMk id="290" creationId="{00000000-0000-0000-0000-000000000000}"/>
          </ac:picMkLst>
        </pc:picChg>
      </pc:sldChg>
      <pc:sldChg chg="new del">
        <pc:chgData name="Lukas Wallrich (Staff)" userId="74c9ee81-4c0d-413a-a571-5c8398ac27a1" providerId="ADAL" clId="{A220375A-6C17-4319-809C-5A595DA18BE1}" dt="2022-03-14T15:48:49.097" v="3332" actId="47"/>
        <pc:sldMkLst>
          <pc:docMk/>
          <pc:sldMk cId="458635961" sldId="329"/>
        </pc:sldMkLst>
      </pc:sldChg>
      <pc:sldChg chg="addSp delSp modSp add mod ord">
        <pc:chgData name="Lukas Wallrich (Staff)" userId="74c9ee81-4c0d-413a-a571-5c8398ac27a1" providerId="ADAL" clId="{A220375A-6C17-4319-809C-5A595DA18BE1}" dt="2022-03-16T13:37:42.812" v="6532" actId="478"/>
        <pc:sldMkLst>
          <pc:docMk/>
          <pc:sldMk cId="1863548096" sldId="330"/>
        </pc:sldMkLst>
        <pc:spChg chg="mod">
          <ac:chgData name="Lukas Wallrich (Staff)" userId="74c9ee81-4c0d-413a-a571-5c8398ac27a1" providerId="ADAL" clId="{A220375A-6C17-4319-809C-5A595DA18BE1}" dt="2022-03-10T14:07:02.390" v="931" actId="20577"/>
          <ac:spMkLst>
            <pc:docMk/>
            <pc:sldMk cId="1863548096" sldId="330"/>
            <ac:spMk id="1303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0T14:07:06.867" v="932" actId="478"/>
          <ac:spMkLst>
            <pc:docMk/>
            <pc:sldMk cId="1863548096" sldId="330"/>
            <ac:spMk id="1304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0T14:10:55.480" v="1045" actId="1076"/>
          <ac:spMkLst>
            <pc:docMk/>
            <pc:sldMk cId="1863548096" sldId="330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0T14:10:55.480" v="1045" actId="1076"/>
          <ac:spMkLst>
            <pc:docMk/>
            <pc:sldMk cId="1863548096" sldId="330"/>
            <ac:spMk id="1306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0T14:07:10.429" v="934" actId="478"/>
          <ac:spMkLst>
            <pc:docMk/>
            <pc:sldMk cId="1863548096" sldId="330"/>
            <ac:spMk id="1307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0T14:07:10.429" v="934" actId="478"/>
          <ac:spMkLst>
            <pc:docMk/>
            <pc:sldMk cId="1863548096" sldId="330"/>
            <ac:spMk id="1308" creationId="{00000000-0000-0000-0000-000000000000}"/>
          </ac:spMkLst>
        </pc:spChg>
        <pc:grpChg chg="del">
          <ac:chgData name="Lukas Wallrich (Staff)" userId="74c9ee81-4c0d-413a-a571-5c8398ac27a1" providerId="ADAL" clId="{A220375A-6C17-4319-809C-5A595DA18BE1}" dt="2022-03-16T13:37:42.812" v="6532" actId="478"/>
          <ac:grpSpMkLst>
            <pc:docMk/>
            <pc:sldMk cId="1863548096" sldId="330"/>
            <ac:grpSpMk id="1302" creationId="{00000000-0000-0000-0000-000000000000}"/>
          </ac:grpSpMkLst>
        </pc:grpChg>
        <pc:picChg chg="add mod">
          <ac:chgData name="Lukas Wallrich (Staff)" userId="74c9ee81-4c0d-413a-a571-5c8398ac27a1" providerId="ADAL" clId="{A220375A-6C17-4319-809C-5A595DA18BE1}" dt="2022-03-10T14:11:49.227" v="1067" actId="1076"/>
          <ac:picMkLst>
            <pc:docMk/>
            <pc:sldMk cId="1863548096" sldId="330"/>
            <ac:picMk id="3" creationId="{2B2E447F-5849-49E5-AB5E-E26FFBA8393F}"/>
          </ac:picMkLst>
        </pc:picChg>
      </pc:sldChg>
      <pc:sldChg chg="addSp delSp modSp new mod modNotesTx">
        <pc:chgData name="Lukas Wallrich (Staff)" userId="74c9ee81-4c0d-413a-a571-5c8398ac27a1" providerId="ADAL" clId="{A220375A-6C17-4319-809C-5A595DA18BE1}" dt="2022-03-16T23:06:01.988" v="7562" actId="20577"/>
        <pc:sldMkLst>
          <pc:docMk/>
          <pc:sldMk cId="2477602409" sldId="331"/>
        </pc:sldMkLst>
        <pc:spChg chg="mod">
          <ac:chgData name="Lukas Wallrich (Staff)" userId="74c9ee81-4c0d-413a-a571-5c8398ac27a1" providerId="ADAL" clId="{A220375A-6C17-4319-809C-5A595DA18BE1}" dt="2022-03-10T14:11:27.259" v="1065" actId="20577"/>
          <ac:spMkLst>
            <pc:docMk/>
            <pc:sldMk cId="2477602409" sldId="331"/>
            <ac:spMk id="2" creationId="{00926947-FA5D-43F4-BA06-06F9DC5F10B8}"/>
          </ac:spMkLst>
        </pc:spChg>
        <pc:spChg chg="del">
          <ac:chgData name="Lukas Wallrich (Staff)" userId="74c9ee81-4c0d-413a-a571-5c8398ac27a1" providerId="ADAL" clId="{A220375A-6C17-4319-809C-5A595DA18BE1}" dt="2022-03-14T13:07:15.153" v="2061" actId="478"/>
          <ac:spMkLst>
            <pc:docMk/>
            <pc:sldMk cId="2477602409" sldId="331"/>
            <ac:spMk id="3" creationId="{000B0C5C-8F77-43F2-AC77-965B42BDF9BB}"/>
          </ac:spMkLst>
        </pc:spChg>
        <pc:picChg chg="add del mod">
          <ac:chgData name="Lukas Wallrich (Staff)" userId="74c9ee81-4c0d-413a-a571-5c8398ac27a1" providerId="ADAL" clId="{A220375A-6C17-4319-809C-5A595DA18BE1}" dt="2022-03-14T12:48:12.255" v="2055" actId="478"/>
          <ac:picMkLst>
            <pc:docMk/>
            <pc:sldMk cId="2477602409" sldId="331"/>
            <ac:picMk id="5" creationId="{9DBE52A6-C650-4795-B6A6-660333D2627B}"/>
          </ac:picMkLst>
        </pc:picChg>
        <pc:picChg chg="add mod">
          <ac:chgData name="Lukas Wallrich (Staff)" userId="74c9ee81-4c0d-413a-a571-5c8398ac27a1" providerId="ADAL" clId="{A220375A-6C17-4319-809C-5A595DA18BE1}" dt="2022-03-14T12:48:22.456" v="2060" actId="1076"/>
          <ac:picMkLst>
            <pc:docMk/>
            <pc:sldMk cId="2477602409" sldId="331"/>
            <ac:picMk id="6" creationId="{5C13E725-9B89-4D13-B5DF-9AF7DB0DCA92}"/>
          </ac:picMkLst>
        </pc:picChg>
      </pc:sldChg>
      <pc:sldChg chg="delSp modSp add mod ord modAnim">
        <pc:chgData name="Lukas Wallrich (Staff)" userId="74c9ee81-4c0d-413a-a571-5c8398ac27a1" providerId="ADAL" clId="{A220375A-6C17-4319-809C-5A595DA18BE1}" dt="2022-03-16T23:06:25.205" v="7565" actId="207"/>
        <pc:sldMkLst>
          <pc:docMk/>
          <pc:sldMk cId="3463783875" sldId="332"/>
        </pc:sldMkLst>
        <pc:spChg chg="del mod">
          <ac:chgData name="Lukas Wallrich (Staff)" userId="74c9ee81-4c0d-413a-a571-5c8398ac27a1" providerId="ADAL" clId="{A220375A-6C17-4319-809C-5A595DA18BE1}" dt="2022-03-10T14:21:18.682" v="1537" actId="478"/>
          <ac:spMkLst>
            <pc:docMk/>
            <pc:sldMk cId="3463783875" sldId="332"/>
            <ac:spMk id="1301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0T14:13:13.579" v="1080" actId="20577"/>
          <ac:spMkLst>
            <pc:docMk/>
            <pc:sldMk cId="3463783875" sldId="332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0T14:13:24.574" v="1099" actId="20577"/>
          <ac:spMkLst>
            <pc:docMk/>
            <pc:sldMk cId="3463783875" sldId="332"/>
            <ac:spMk id="1304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23:06:25.205" v="7565" actId="207"/>
          <ac:spMkLst>
            <pc:docMk/>
            <pc:sldMk cId="3463783875" sldId="332"/>
            <ac:spMk id="1306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4T12:19:05.488" v="1971" actId="1076"/>
          <ac:spMkLst>
            <pc:docMk/>
            <pc:sldMk cId="3463783875" sldId="332"/>
            <ac:spMk id="1307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4T12:19:01.686" v="1970" actId="1076"/>
          <ac:spMkLst>
            <pc:docMk/>
            <pc:sldMk cId="3463783875" sldId="332"/>
            <ac:spMk id="1308" creationId="{00000000-0000-0000-0000-000000000000}"/>
          </ac:spMkLst>
        </pc:spChg>
        <pc:grpChg chg="del">
          <ac:chgData name="Lukas Wallrich (Staff)" userId="74c9ee81-4c0d-413a-a571-5c8398ac27a1" providerId="ADAL" clId="{A220375A-6C17-4319-809C-5A595DA18BE1}" dt="2022-03-10T14:21:20.465" v="1538" actId="478"/>
          <ac:grpSpMkLst>
            <pc:docMk/>
            <pc:sldMk cId="3463783875" sldId="332"/>
            <ac:grpSpMk id="1302" creationId="{00000000-0000-0000-0000-000000000000}"/>
          </ac:grpSpMkLst>
        </pc:grpChg>
      </pc:sldChg>
      <pc:sldChg chg="addSp delSp modSp add mod ord delAnim modAnim">
        <pc:chgData name="Lukas Wallrich (Staff)" userId="74c9ee81-4c0d-413a-a571-5c8398ac27a1" providerId="ADAL" clId="{A220375A-6C17-4319-809C-5A595DA18BE1}" dt="2022-03-10T14:20:37.506" v="1491"/>
        <pc:sldMkLst>
          <pc:docMk/>
          <pc:sldMk cId="1371489283" sldId="333"/>
        </pc:sldMkLst>
        <pc:spChg chg="mod">
          <ac:chgData name="Lukas Wallrich (Staff)" userId="74c9ee81-4c0d-413a-a571-5c8398ac27a1" providerId="ADAL" clId="{A220375A-6C17-4319-809C-5A595DA18BE1}" dt="2022-03-10T14:17:09.895" v="1193" actId="20577"/>
          <ac:spMkLst>
            <pc:docMk/>
            <pc:sldMk cId="1371489283" sldId="333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0T14:20:25.800" v="1489" actId="20577"/>
          <ac:spMkLst>
            <pc:docMk/>
            <pc:sldMk cId="1371489283" sldId="333"/>
            <ac:spMk id="1159" creationId="{00000000-0000-0000-0000-000000000000}"/>
          </ac:spMkLst>
        </pc:spChg>
        <pc:picChg chg="del">
          <ac:chgData name="Lukas Wallrich (Staff)" userId="74c9ee81-4c0d-413a-a571-5c8398ac27a1" providerId="ADAL" clId="{A220375A-6C17-4319-809C-5A595DA18BE1}" dt="2022-03-10T14:18:43.480" v="1485" actId="478"/>
          <ac:picMkLst>
            <pc:docMk/>
            <pc:sldMk cId="1371489283" sldId="333"/>
            <ac:picMk id="6" creationId="{2F16B5E4-362A-49A6-AC0F-2ED4B0BC5B0E}"/>
          </ac:picMkLst>
        </pc:picChg>
        <pc:picChg chg="add del mod">
          <ac:chgData name="Lukas Wallrich (Staff)" userId="74c9ee81-4c0d-413a-a571-5c8398ac27a1" providerId="ADAL" clId="{A220375A-6C17-4319-809C-5A595DA18BE1}" dt="2022-03-10T14:20:27.580" v="1490" actId="478"/>
          <ac:picMkLst>
            <pc:docMk/>
            <pc:sldMk cId="1371489283" sldId="333"/>
            <ac:picMk id="7" creationId="{72C70B56-B14E-47A6-8A0B-2FC28B4E3405}"/>
          </ac:picMkLst>
        </pc:picChg>
        <pc:picChg chg="add mod">
          <ac:chgData name="Lukas Wallrich (Staff)" userId="74c9ee81-4c0d-413a-a571-5c8398ac27a1" providerId="ADAL" clId="{A220375A-6C17-4319-809C-5A595DA18BE1}" dt="2022-03-10T14:20:37.506" v="1491"/>
          <ac:picMkLst>
            <pc:docMk/>
            <pc:sldMk cId="1371489283" sldId="333"/>
            <ac:picMk id="8" creationId="{8B8B72DF-6A90-40C2-A2D4-3BEC308E1721}"/>
          </ac:picMkLst>
        </pc:picChg>
      </pc:sldChg>
      <pc:sldChg chg="delSp modSp add mod ord">
        <pc:chgData name="Lukas Wallrich (Staff)" userId="74c9ee81-4c0d-413a-a571-5c8398ac27a1" providerId="ADAL" clId="{A220375A-6C17-4319-809C-5A595DA18BE1}" dt="2022-03-16T23:06:56.676" v="7568" actId="207"/>
        <pc:sldMkLst>
          <pc:docMk/>
          <pc:sldMk cId="1508919106" sldId="334"/>
        </pc:sldMkLst>
        <pc:spChg chg="mod">
          <ac:chgData name="Lukas Wallrich (Staff)" userId="74c9ee81-4c0d-413a-a571-5c8398ac27a1" providerId="ADAL" clId="{A220375A-6C17-4319-809C-5A595DA18BE1}" dt="2022-03-10T14:20:59.637" v="1513" actId="20577"/>
          <ac:spMkLst>
            <pc:docMk/>
            <pc:sldMk cId="1508919106" sldId="334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23:06:56.676" v="7568" actId="207"/>
          <ac:spMkLst>
            <pc:docMk/>
            <pc:sldMk cId="1508919106" sldId="334"/>
            <ac:spMk id="1304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0T14:21:11.393" v="1534" actId="478"/>
          <ac:spMkLst>
            <pc:docMk/>
            <pc:sldMk cId="1508919106" sldId="334"/>
            <ac:spMk id="1305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0T14:21:11.393" v="1534" actId="478"/>
          <ac:spMkLst>
            <pc:docMk/>
            <pc:sldMk cId="1508919106" sldId="334"/>
            <ac:spMk id="1306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0T14:21:11.393" v="1534" actId="478"/>
          <ac:spMkLst>
            <pc:docMk/>
            <pc:sldMk cId="1508919106" sldId="334"/>
            <ac:spMk id="1307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0T14:21:11.393" v="1534" actId="478"/>
          <ac:spMkLst>
            <pc:docMk/>
            <pc:sldMk cId="1508919106" sldId="334"/>
            <ac:spMk id="1308" creationId="{00000000-0000-0000-0000-000000000000}"/>
          </ac:spMkLst>
        </pc:spChg>
        <pc:grpChg chg="del">
          <ac:chgData name="Lukas Wallrich (Staff)" userId="74c9ee81-4c0d-413a-a571-5c8398ac27a1" providerId="ADAL" clId="{A220375A-6C17-4319-809C-5A595DA18BE1}" dt="2022-03-10T14:21:14.534" v="1535" actId="478"/>
          <ac:grpSpMkLst>
            <pc:docMk/>
            <pc:sldMk cId="1508919106" sldId="334"/>
            <ac:grpSpMk id="1302" creationId="{00000000-0000-0000-0000-000000000000}"/>
          </ac:grpSpMkLst>
        </pc:grpChg>
      </pc:sldChg>
      <pc:sldChg chg="new del">
        <pc:chgData name="Lukas Wallrich (Staff)" userId="74c9ee81-4c0d-413a-a571-5c8398ac27a1" providerId="ADAL" clId="{A220375A-6C17-4319-809C-5A595DA18BE1}" dt="2022-03-10T14:25:11.974" v="1951" actId="47"/>
        <pc:sldMkLst>
          <pc:docMk/>
          <pc:sldMk cId="3927431015" sldId="335"/>
        </pc:sldMkLst>
      </pc:sldChg>
      <pc:sldChg chg="addSp delSp modSp add mod ord modNotesTx">
        <pc:chgData name="Lukas Wallrich (Staff)" userId="74c9ee81-4c0d-413a-a571-5c8398ac27a1" providerId="ADAL" clId="{A220375A-6C17-4319-809C-5A595DA18BE1}" dt="2022-03-16T23:07:11.135" v="7571" actId="20577"/>
        <pc:sldMkLst>
          <pc:docMk/>
          <pc:sldMk cId="207207436" sldId="336"/>
        </pc:sldMkLst>
        <pc:spChg chg="mod">
          <ac:chgData name="Lukas Wallrich (Staff)" userId="74c9ee81-4c0d-413a-a571-5c8398ac27a1" providerId="ADAL" clId="{A220375A-6C17-4319-809C-5A595DA18BE1}" dt="2022-03-10T14:25:19.511" v="1969" actId="20577"/>
          <ac:spMkLst>
            <pc:docMk/>
            <pc:sldMk cId="207207436" sldId="336"/>
            <ac:spMk id="2" creationId="{00926947-FA5D-43F4-BA06-06F9DC5F10B8}"/>
          </ac:spMkLst>
        </pc:spChg>
        <pc:spChg chg="del">
          <ac:chgData name="Lukas Wallrich (Staff)" userId="74c9ee81-4c0d-413a-a571-5c8398ac27a1" providerId="ADAL" clId="{A220375A-6C17-4319-809C-5A595DA18BE1}" dt="2022-03-14T12:21:57.720" v="1975" actId="478"/>
          <ac:spMkLst>
            <pc:docMk/>
            <pc:sldMk cId="207207436" sldId="336"/>
            <ac:spMk id="3" creationId="{000B0C5C-8F77-43F2-AC77-965B42BDF9BB}"/>
          </ac:spMkLst>
        </pc:spChg>
        <pc:spChg chg="add del">
          <ac:chgData name="Lukas Wallrich (Staff)" userId="74c9ee81-4c0d-413a-a571-5c8398ac27a1" providerId="ADAL" clId="{A220375A-6C17-4319-809C-5A595DA18BE1}" dt="2022-03-14T12:22:22.076" v="1977" actId="478"/>
          <ac:spMkLst>
            <pc:docMk/>
            <pc:sldMk cId="207207436" sldId="336"/>
            <ac:spMk id="4" creationId="{7810A833-E886-4405-887A-4D7F65E34680}"/>
          </ac:spMkLst>
        </pc:spChg>
        <pc:picChg chg="del mod">
          <ac:chgData name="Lukas Wallrich (Staff)" userId="74c9ee81-4c0d-413a-a571-5c8398ac27a1" providerId="ADAL" clId="{A220375A-6C17-4319-809C-5A595DA18BE1}" dt="2022-03-14T12:21:53.757" v="1974" actId="478"/>
          <ac:picMkLst>
            <pc:docMk/>
            <pc:sldMk cId="207207436" sldId="336"/>
            <ac:picMk id="5" creationId="{9DBE52A6-C650-4795-B6A6-660333D2627B}"/>
          </ac:picMkLst>
        </pc:picChg>
        <pc:picChg chg="add del mod">
          <ac:chgData name="Lukas Wallrich (Staff)" userId="74c9ee81-4c0d-413a-a571-5c8398ac27a1" providerId="ADAL" clId="{A220375A-6C17-4319-809C-5A595DA18BE1}" dt="2022-03-14T12:30:50.357" v="2022" actId="478"/>
          <ac:picMkLst>
            <pc:docMk/>
            <pc:sldMk cId="207207436" sldId="336"/>
            <ac:picMk id="7" creationId="{FC76EC52-A9FF-4E36-9C32-A310EA88402B}"/>
          </ac:picMkLst>
        </pc:picChg>
        <pc:picChg chg="add del mod">
          <ac:chgData name="Lukas Wallrich (Staff)" userId="74c9ee81-4c0d-413a-a571-5c8398ac27a1" providerId="ADAL" clId="{A220375A-6C17-4319-809C-5A595DA18BE1}" dt="2022-03-14T12:31:30.640" v="2039" actId="478"/>
          <ac:picMkLst>
            <pc:docMk/>
            <pc:sldMk cId="207207436" sldId="336"/>
            <ac:picMk id="9" creationId="{0D512ECE-E787-4293-BE52-76FEAAFFF785}"/>
          </ac:picMkLst>
        </pc:picChg>
        <pc:picChg chg="add mod">
          <ac:chgData name="Lukas Wallrich (Staff)" userId="74c9ee81-4c0d-413a-a571-5c8398ac27a1" providerId="ADAL" clId="{A220375A-6C17-4319-809C-5A595DA18BE1}" dt="2022-03-14T12:42:37.691" v="2052" actId="1076"/>
          <ac:picMkLst>
            <pc:docMk/>
            <pc:sldMk cId="207207436" sldId="336"/>
            <ac:picMk id="11" creationId="{9AE9F975-9CDD-4050-AD1A-EFB697E67C2D}"/>
          </ac:picMkLst>
        </pc:picChg>
      </pc:sldChg>
      <pc:sldChg chg="addSp delSp modSp new mod modAnim">
        <pc:chgData name="Lukas Wallrich (Staff)" userId="74c9ee81-4c0d-413a-a571-5c8398ac27a1" providerId="ADAL" clId="{A220375A-6C17-4319-809C-5A595DA18BE1}" dt="2022-03-16T23:07:42.488" v="7573"/>
        <pc:sldMkLst>
          <pc:docMk/>
          <pc:sldMk cId="1894502988" sldId="337"/>
        </pc:sldMkLst>
        <pc:spChg chg="mod">
          <ac:chgData name="Lukas Wallrich (Staff)" userId="74c9ee81-4c0d-413a-a571-5c8398ac27a1" providerId="ADAL" clId="{A220375A-6C17-4319-809C-5A595DA18BE1}" dt="2022-03-14T12:24:06.981" v="2004" actId="20577"/>
          <ac:spMkLst>
            <pc:docMk/>
            <pc:sldMk cId="1894502988" sldId="337"/>
            <ac:spMk id="2" creationId="{52972784-F04F-4BFD-AF4D-A5BE7C6F7163}"/>
          </ac:spMkLst>
        </pc:spChg>
        <pc:spChg chg="del">
          <ac:chgData name="Lukas Wallrich (Staff)" userId="74c9ee81-4c0d-413a-a571-5c8398ac27a1" providerId="ADAL" clId="{A220375A-6C17-4319-809C-5A595DA18BE1}" dt="2022-03-14T12:24:11.037" v="2005" actId="478"/>
          <ac:spMkLst>
            <pc:docMk/>
            <pc:sldMk cId="1894502988" sldId="337"/>
            <ac:spMk id="3" creationId="{1795DBD5-1F37-495C-93C7-2D39AFC26926}"/>
          </ac:spMkLst>
        </pc:spChg>
        <pc:picChg chg="add mod">
          <ac:chgData name="Lukas Wallrich (Staff)" userId="74c9ee81-4c0d-413a-a571-5c8398ac27a1" providerId="ADAL" clId="{A220375A-6C17-4319-809C-5A595DA18BE1}" dt="2022-03-14T13:58:30.894" v="2148" actId="14100"/>
          <ac:picMkLst>
            <pc:docMk/>
            <pc:sldMk cId="1894502988" sldId="337"/>
            <ac:picMk id="5" creationId="{3DB9E440-78E7-490C-8128-6F803E999B2D}"/>
          </ac:picMkLst>
        </pc:picChg>
        <pc:picChg chg="add del mod">
          <ac:chgData name="Lukas Wallrich (Staff)" userId="74c9ee81-4c0d-413a-a571-5c8398ac27a1" providerId="ADAL" clId="{A220375A-6C17-4319-809C-5A595DA18BE1}" dt="2022-03-14T13:58:31.338" v="2149" actId="478"/>
          <ac:picMkLst>
            <pc:docMk/>
            <pc:sldMk cId="1894502988" sldId="337"/>
            <ac:picMk id="7" creationId="{F4AE6C38-2FA2-4CA0-8D25-41819AE96F53}"/>
          </ac:picMkLst>
        </pc:picChg>
      </pc:sldChg>
      <pc:sldChg chg="modSp new del mod">
        <pc:chgData name="Lukas Wallrich (Staff)" userId="74c9ee81-4c0d-413a-a571-5c8398ac27a1" providerId="ADAL" clId="{A220375A-6C17-4319-809C-5A595DA18BE1}" dt="2022-03-14T13:58:29.303" v="2146" actId="680"/>
        <pc:sldMkLst>
          <pc:docMk/>
          <pc:sldMk cId="2679065467" sldId="338"/>
        </pc:sldMkLst>
        <pc:spChg chg="mod">
          <ac:chgData name="Lukas Wallrich (Staff)" userId="74c9ee81-4c0d-413a-a571-5c8398ac27a1" providerId="ADAL" clId="{A220375A-6C17-4319-809C-5A595DA18BE1}" dt="2022-03-14T13:58:28.849" v="2145"/>
          <ac:spMkLst>
            <pc:docMk/>
            <pc:sldMk cId="2679065467" sldId="338"/>
            <ac:spMk id="2" creationId="{A2E76F78-FE62-41CF-912E-B3FD1F604F79}"/>
          </ac:spMkLst>
        </pc:spChg>
        <pc:spChg chg="mod">
          <ac:chgData name="Lukas Wallrich (Staff)" userId="74c9ee81-4c0d-413a-a571-5c8398ac27a1" providerId="ADAL" clId="{A220375A-6C17-4319-809C-5A595DA18BE1}" dt="2022-03-14T13:58:27.748" v="2142" actId="14100"/>
          <ac:spMkLst>
            <pc:docMk/>
            <pc:sldMk cId="2679065467" sldId="338"/>
            <ac:spMk id="3" creationId="{7B3DE96E-2A84-43DB-BC3D-3E35EE0ED72F}"/>
          </ac:spMkLst>
        </pc:spChg>
      </pc:sldChg>
      <pc:sldChg chg="addSp delSp modSp add mod modAnim modNotesTx">
        <pc:chgData name="Lukas Wallrich (Staff)" userId="74c9ee81-4c0d-413a-a571-5c8398ac27a1" providerId="ADAL" clId="{A220375A-6C17-4319-809C-5A595DA18BE1}" dt="2022-03-16T23:09:14.400" v="7580"/>
        <pc:sldMkLst>
          <pc:docMk/>
          <pc:sldMk cId="3100040237" sldId="338"/>
        </pc:sldMkLst>
        <pc:spChg chg="mod">
          <ac:chgData name="Lukas Wallrich (Staff)" userId="74c9ee81-4c0d-413a-a571-5c8398ac27a1" providerId="ADAL" clId="{A220375A-6C17-4319-809C-5A595DA18BE1}" dt="2022-03-14T14:01:58.470" v="2230" actId="14100"/>
          <ac:spMkLst>
            <pc:docMk/>
            <pc:sldMk cId="3100040237" sldId="338"/>
            <ac:spMk id="2" creationId="{52972784-F04F-4BFD-AF4D-A5BE7C6F7163}"/>
          </ac:spMkLst>
        </pc:spChg>
        <pc:spChg chg="add mod">
          <ac:chgData name="Lukas Wallrich (Staff)" userId="74c9ee81-4c0d-413a-a571-5c8398ac27a1" providerId="ADAL" clId="{A220375A-6C17-4319-809C-5A595DA18BE1}" dt="2022-03-14T14:11:06.861" v="2565" actId="207"/>
          <ac:spMkLst>
            <pc:docMk/>
            <pc:sldMk cId="3100040237" sldId="338"/>
            <ac:spMk id="6" creationId="{2B93A4A8-2176-478B-A80D-4AF2F9ADF9B0}"/>
          </ac:spMkLst>
        </pc:spChg>
        <pc:spChg chg="add mod">
          <ac:chgData name="Lukas Wallrich (Staff)" userId="74c9ee81-4c0d-413a-a571-5c8398ac27a1" providerId="ADAL" clId="{A220375A-6C17-4319-809C-5A595DA18BE1}" dt="2022-03-14T16:02:40.936" v="3507" actId="6549"/>
          <ac:spMkLst>
            <pc:docMk/>
            <pc:sldMk cId="3100040237" sldId="338"/>
            <ac:spMk id="8" creationId="{EAEC588A-8572-4885-91F7-E66224310B20}"/>
          </ac:spMkLst>
        </pc:spChg>
        <pc:spChg chg="add mod">
          <ac:chgData name="Lukas Wallrich (Staff)" userId="74c9ee81-4c0d-413a-a571-5c8398ac27a1" providerId="ADAL" clId="{A220375A-6C17-4319-809C-5A595DA18BE1}" dt="2022-03-14T15:44:58.582" v="3324" actId="207"/>
          <ac:spMkLst>
            <pc:docMk/>
            <pc:sldMk cId="3100040237" sldId="338"/>
            <ac:spMk id="10" creationId="{A1B053F0-622F-4011-B86C-9D0C804D04DE}"/>
          </ac:spMkLst>
        </pc:spChg>
        <pc:picChg chg="del">
          <ac:chgData name="Lukas Wallrich (Staff)" userId="74c9ee81-4c0d-413a-a571-5c8398ac27a1" providerId="ADAL" clId="{A220375A-6C17-4319-809C-5A595DA18BE1}" dt="2022-03-14T13:58:47.876" v="2176" actId="478"/>
          <ac:picMkLst>
            <pc:docMk/>
            <pc:sldMk cId="3100040237" sldId="338"/>
            <ac:picMk id="5" creationId="{3DB9E440-78E7-490C-8128-6F803E999B2D}"/>
          </ac:picMkLst>
        </pc:picChg>
        <pc:picChg chg="del">
          <ac:chgData name="Lukas Wallrich (Staff)" userId="74c9ee81-4c0d-413a-a571-5c8398ac27a1" providerId="ADAL" clId="{A220375A-6C17-4319-809C-5A595DA18BE1}" dt="2022-03-14T13:58:47.876" v="2176" actId="478"/>
          <ac:picMkLst>
            <pc:docMk/>
            <pc:sldMk cId="3100040237" sldId="338"/>
            <ac:picMk id="7" creationId="{F4AE6C38-2FA2-4CA0-8D25-41819AE96F53}"/>
          </ac:picMkLst>
        </pc:picChg>
        <pc:picChg chg="add mod">
          <ac:chgData name="Lukas Wallrich (Staff)" userId="74c9ee81-4c0d-413a-a571-5c8398ac27a1" providerId="ADAL" clId="{A220375A-6C17-4319-809C-5A595DA18BE1}" dt="2022-03-14T14:11:29.374" v="2571" actId="1076"/>
          <ac:picMkLst>
            <pc:docMk/>
            <pc:sldMk cId="3100040237" sldId="338"/>
            <ac:picMk id="9" creationId="{1D8ECBCA-D12B-477D-A7B9-35581A4556BE}"/>
          </ac:picMkLst>
        </pc:picChg>
      </pc:sldChg>
      <pc:sldChg chg="modSp add mod ord">
        <pc:chgData name="Lukas Wallrich (Staff)" userId="74c9ee81-4c0d-413a-a571-5c8398ac27a1" providerId="ADAL" clId="{A220375A-6C17-4319-809C-5A595DA18BE1}" dt="2022-03-14T15:58:51.107" v="3426" actId="20577"/>
        <pc:sldMkLst>
          <pc:docMk/>
          <pc:sldMk cId="4251423647" sldId="339"/>
        </pc:sldMkLst>
        <pc:spChg chg="mod">
          <ac:chgData name="Lukas Wallrich (Staff)" userId="74c9ee81-4c0d-413a-a571-5c8398ac27a1" providerId="ADAL" clId="{A220375A-6C17-4319-809C-5A595DA18BE1}" dt="2022-03-14T14:15:33.442" v="2707" actId="20577"/>
          <ac:spMkLst>
            <pc:docMk/>
            <pc:sldMk cId="4251423647" sldId="339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4T15:58:51.107" v="3426" actId="20577"/>
          <ac:spMkLst>
            <pc:docMk/>
            <pc:sldMk cId="4251423647" sldId="339"/>
            <ac:spMk id="1159" creationId="{00000000-0000-0000-0000-000000000000}"/>
          </ac:spMkLst>
        </pc:spChg>
      </pc:sldChg>
      <pc:sldChg chg="addSp delSp modSp add mod ord">
        <pc:chgData name="Lukas Wallrich (Staff)" userId="74c9ee81-4c0d-413a-a571-5c8398ac27a1" providerId="ADAL" clId="{A220375A-6C17-4319-809C-5A595DA18BE1}" dt="2022-03-16T23:08:04.198" v="7576" actId="207"/>
        <pc:sldMkLst>
          <pc:docMk/>
          <pc:sldMk cId="2395653797" sldId="340"/>
        </pc:sldMkLst>
        <pc:spChg chg="add mod">
          <ac:chgData name="Lukas Wallrich (Staff)" userId="74c9ee81-4c0d-413a-a571-5c8398ac27a1" providerId="ADAL" clId="{A220375A-6C17-4319-809C-5A595DA18BE1}" dt="2022-03-14T14:24:45.130" v="3310" actId="1037"/>
          <ac:spMkLst>
            <pc:docMk/>
            <pc:sldMk cId="2395653797" sldId="340"/>
            <ac:spMk id="10" creationId="{701D16C6-7483-4C22-9D0C-FF837CC41BB2}"/>
          </ac:spMkLst>
        </pc:spChg>
        <pc:spChg chg="add mod">
          <ac:chgData name="Lukas Wallrich (Staff)" userId="74c9ee81-4c0d-413a-a571-5c8398ac27a1" providerId="ADAL" clId="{A220375A-6C17-4319-809C-5A595DA18BE1}" dt="2022-03-14T14:24:45.130" v="3310" actId="1037"/>
          <ac:spMkLst>
            <pc:docMk/>
            <pc:sldMk cId="2395653797" sldId="340"/>
            <ac:spMk id="11" creationId="{DFA0BEC6-EFDD-4EB9-8F9F-02A2BB5DD282}"/>
          </ac:spMkLst>
        </pc:spChg>
        <pc:spChg chg="mod">
          <ac:chgData name="Lukas Wallrich (Staff)" userId="74c9ee81-4c0d-413a-a571-5c8398ac27a1" providerId="ADAL" clId="{A220375A-6C17-4319-809C-5A595DA18BE1}" dt="2022-03-14T14:22:20.682" v="3241"/>
          <ac:spMkLst>
            <pc:docMk/>
            <pc:sldMk cId="2395653797" sldId="340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23:08:04.198" v="7576" actId="207"/>
          <ac:spMkLst>
            <pc:docMk/>
            <pc:sldMk cId="2395653797" sldId="340"/>
            <ac:spMk id="1306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4T14:24:45.130" v="3310" actId="1037"/>
          <ac:spMkLst>
            <pc:docMk/>
            <pc:sldMk cId="2395653797" sldId="340"/>
            <ac:spMk id="1307" creationId="{00000000-0000-0000-0000-000000000000}"/>
          </ac:spMkLst>
        </pc:spChg>
        <pc:spChg chg="del mod">
          <ac:chgData name="Lukas Wallrich (Staff)" userId="74c9ee81-4c0d-413a-a571-5c8398ac27a1" providerId="ADAL" clId="{A220375A-6C17-4319-809C-5A595DA18BE1}" dt="2022-03-14T14:24:48.320" v="3311" actId="478"/>
          <ac:spMkLst>
            <pc:docMk/>
            <pc:sldMk cId="2395653797" sldId="340"/>
            <ac:spMk id="1308" creationId="{00000000-0000-0000-0000-000000000000}"/>
          </ac:spMkLst>
        </pc:spChg>
        <pc:picChg chg="add mod">
          <ac:chgData name="Lukas Wallrich (Staff)" userId="74c9ee81-4c0d-413a-a571-5c8398ac27a1" providerId="ADAL" clId="{A220375A-6C17-4319-809C-5A595DA18BE1}" dt="2022-03-14T14:22:42.097" v="3249" actId="1076"/>
          <ac:picMkLst>
            <pc:docMk/>
            <pc:sldMk cId="2395653797" sldId="340"/>
            <ac:picMk id="9" creationId="{D9FE9BF8-860F-45AA-8A6E-EBA3A83B770C}"/>
          </ac:picMkLst>
        </pc:picChg>
      </pc:sldChg>
      <pc:sldChg chg="addSp delSp modSp new mod modAnim">
        <pc:chgData name="Lukas Wallrich (Staff)" userId="74c9ee81-4c0d-413a-a571-5c8398ac27a1" providerId="ADAL" clId="{A220375A-6C17-4319-809C-5A595DA18BE1}" dt="2022-03-16T23:11:15.089" v="7648" actId="1076"/>
        <pc:sldMkLst>
          <pc:docMk/>
          <pc:sldMk cId="4155191247" sldId="341"/>
        </pc:sldMkLst>
        <pc:spChg chg="mod">
          <ac:chgData name="Lukas Wallrich (Staff)" userId="74c9ee81-4c0d-413a-a571-5c8398ac27a1" providerId="ADAL" clId="{A220375A-6C17-4319-809C-5A595DA18BE1}" dt="2022-03-14T16:20:37.364" v="3724" actId="14100"/>
          <ac:spMkLst>
            <pc:docMk/>
            <pc:sldMk cId="4155191247" sldId="341"/>
            <ac:spMk id="2" creationId="{BE1EFBC0-8F1D-4A82-93EE-C2EC0955957D}"/>
          </ac:spMkLst>
        </pc:spChg>
        <pc:spChg chg="del">
          <ac:chgData name="Lukas Wallrich (Staff)" userId="74c9ee81-4c0d-413a-a571-5c8398ac27a1" providerId="ADAL" clId="{A220375A-6C17-4319-809C-5A595DA18BE1}" dt="2022-03-14T16:20:33.801" v="3723" actId="478"/>
          <ac:spMkLst>
            <pc:docMk/>
            <pc:sldMk cId="4155191247" sldId="341"/>
            <ac:spMk id="3" creationId="{BC919083-7C14-470D-9808-7DBF378A472C}"/>
          </ac:spMkLst>
        </pc:spChg>
        <pc:spChg chg="add mod">
          <ac:chgData name="Lukas Wallrich (Staff)" userId="74c9ee81-4c0d-413a-a571-5c8398ac27a1" providerId="ADAL" clId="{A220375A-6C17-4319-809C-5A595DA18BE1}" dt="2022-03-14T16:24:35.901" v="3799" actId="1076"/>
          <ac:spMkLst>
            <pc:docMk/>
            <pc:sldMk cId="4155191247" sldId="341"/>
            <ac:spMk id="4" creationId="{B24AC731-0F2A-43FA-8FEA-21F31D773F18}"/>
          </ac:spMkLst>
        </pc:spChg>
        <pc:spChg chg="add del mod">
          <ac:chgData name="Lukas Wallrich (Staff)" userId="74c9ee81-4c0d-413a-a571-5c8398ac27a1" providerId="ADAL" clId="{A220375A-6C17-4319-809C-5A595DA18BE1}" dt="2022-03-14T16:25:02.614" v="3810" actId="478"/>
          <ac:spMkLst>
            <pc:docMk/>
            <pc:sldMk cId="4155191247" sldId="341"/>
            <ac:spMk id="5" creationId="{31E674B3-8993-45D6-91CE-01C1FB42CEC0}"/>
          </ac:spMkLst>
        </pc:spChg>
        <pc:spChg chg="add mod">
          <ac:chgData name="Lukas Wallrich (Staff)" userId="74c9ee81-4c0d-413a-a571-5c8398ac27a1" providerId="ADAL" clId="{A220375A-6C17-4319-809C-5A595DA18BE1}" dt="2022-03-14T16:25:31.640" v="3892" actId="1076"/>
          <ac:spMkLst>
            <pc:docMk/>
            <pc:sldMk cId="4155191247" sldId="341"/>
            <ac:spMk id="6" creationId="{1650BFE0-E72B-4187-9EFC-9FE6BB1B3F8F}"/>
          </ac:spMkLst>
        </pc:spChg>
        <pc:spChg chg="add mod">
          <ac:chgData name="Lukas Wallrich (Staff)" userId="74c9ee81-4c0d-413a-a571-5c8398ac27a1" providerId="ADAL" clId="{A220375A-6C17-4319-809C-5A595DA18BE1}" dt="2022-03-14T16:25:46.862" v="3898" actId="20577"/>
          <ac:spMkLst>
            <pc:docMk/>
            <pc:sldMk cId="4155191247" sldId="341"/>
            <ac:spMk id="7" creationId="{1DC8BAB4-B296-426E-86A8-C1B9E3FF2974}"/>
          </ac:spMkLst>
        </pc:spChg>
        <pc:spChg chg="add mod">
          <ac:chgData name="Lukas Wallrich (Staff)" userId="74c9ee81-4c0d-413a-a571-5c8398ac27a1" providerId="ADAL" clId="{A220375A-6C17-4319-809C-5A595DA18BE1}" dt="2022-03-16T23:11:00.265" v="7643" actId="1076"/>
          <ac:spMkLst>
            <pc:docMk/>
            <pc:sldMk cId="4155191247" sldId="341"/>
            <ac:spMk id="8" creationId="{0EF5FE89-8451-45DD-AC81-F103ED833C25}"/>
          </ac:spMkLst>
        </pc:spChg>
        <pc:spChg chg="add del mod">
          <ac:chgData name="Lukas Wallrich (Staff)" userId="74c9ee81-4c0d-413a-a571-5c8398ac27a1" providerId="ADAL" clId="{A220375A-6C17-4319-809C-5A595DA18BE1}" dt="2022-03-14T16:24:34.649" v="3798"/>
          <ac:spMkLst>
            <pc:docMk/>
            <pc:sldMk cId="4155191247" sldId="341"/>
            <ac:spMk id="8" creationId="{6C2559B8-2EF9-499E-83C1-DD8A5268690C}"/>
          </ac:spMkLst>
        </pc:spChg>
        <pc:spChg chg="add del mod">
          <ac:chgData name="Lukas Wallrich (Staff)" userId="74c9ee81-4c0d-413a-a571-5c8398ac27a1" providerId="ADAL" clId="{A220375A-6C17-4319-809C-5A595DA18BE1}" dt="2022-03-14T16:24:34.649" v="3798"/>
          <ac:spMkLst>
            <pc:docMk/>
            <pc:sldMk cId="4155191247" sldId="341"/>
            <ac:spMk id="9" creationId="{643037D0-CCF1-4CEF-BD3F-FAFFB44F8B83}"/>
          </ac:spMkLst>
        </pc:spChg>
        <pc:spChg chg="add del mod">
          <ac:chgData name="Lukas Wallrich (Staff)" userId="74c9ee81-4c0d-413a-a571-5c8398ac27a1" providerId="ADAL" clId="{A220375A-6C17-4319-809C-5A595DA18BE1}" dt="2022-03-14T16:24:34.649" v="3798"/>
          <ac:spMkLst>
            <pc:docMk/>
            <pc:sldMk cId="4155191247" sldId="341"/>
            <ac:spMk id="10" creationId="{99857D51-C4AA-438F-A4C8-F0BAB6CB6D8A}"/>
          </ac:spMkLst>
        </pc:spChg>
        <pc:spChg chg="add del mod">
          <ac:chgData name="Lukas Wallrich (Staff)" userId="74c9ee81-4c0d-413a-a571-5c8398ac27a1" providerId="ADAL" clId="{A220375A-6C17-4319-809C-5A595DA18BE1}" dt="2022-03-14T16:24:34.649" v="3798"/>
          <ac:spMkLst>
            <pc:docMk/>
            <pc:sldMk cId="4155191247" sldId="341"/>
            <ac:spMk id="11" creationId="{83B4382E-2C97-4C57-9961-0F27E0715EF9}"/>
          </ac:spMkLst>
        </pc:spChg>
        <pc:picChg chg="add del mod">
          <ac:chgData name="Lukas Wallrich (Staff)" userId="74c9ee81-4c0d-413a-a571-5c8398ac27a1" providerId="ADAL" clId="{A220375A-6C17-4319-809C-5A595DA18BE1}" dt="2022-03-14T16:26:46.279" v="3903" actId="478"/>
          <ac:picMkLst>
            <pc:docMk/>
            <pc:sldMk cId="4155191247" sldId="341"/>
            <ac:picMk id="13" creationId="{6CAEC333-9C75-4647-AD6C-E0210A4A3371}"/>
          </ac:picMkLst>
        </pc:picChg>
        <pc:picChg chg="add mod">
          <ac:chgData name="Lukas Wallrich (Staff)" userId="74c9ee81-4c0d-413a-a571-5c8398ac27a1" providerId="ADAL" clId="{A220375A-6C17-4319-809C-5A595DA18BE1}" dt="2022-03-16T23:11:15.089" v="7648" actId="1076"/>
          <ac:picMkLst>
            <pc:docMk/>
            <pc:sldMk cId="4155191247" sldId="341"/>
            <ac:picMk id="15" creationId="{98CFFE23-D1B9-4B5E-9C3A-E81D335DDCBA}"/>
          </ac:picMkLst>
        </pc:picChg>
      </pc:sldChg>
      <pc:sldChg chg="addSp delSp modSp add mod ord modAnim">
        <pc:chgData name="Lukas Wallrich (Staff)" userId="74c9ee81-4c0d-413a-a571-5c8398ac27a1" providerId="ADAL" clId="{A220375A-6C17-4319-809C-5A595DA18BE1}" dt="2022-03-16T23:09:53.153" v="7582"/>
        <pc:sldMkLst>
          <pc:docMk/>
          <pc:sldMk cId="1295283224" sldId="342"/>
        </pc:sldMkLst>
        <pc:spChg chg="mod">
          <ac:chgData name="Lukas Wallrich (Staff)" userId="74c9ee81-4c0d-413a-a571-5c8398ac27a1" providerId="ADAL" clId="{A220375A-6C17-4319-809C-5A595DA18BE1}" dt="2022-03-14T16:19:20.908" v="3698" actId="1076"/>
          <ac:spMkLst>
            <pc:docMk/>
            <pc:sldMk cId="1295283224" sldId="342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4T16:20:17.221" v="3709" actId="1076"/>
          <ac:spMkLst>
            <pc:docMk/>
            <pc:sldMk cId="1295283224" sldId="342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4T16:20:17.221" v="3709" actId="1076"/>
          <ac:spMkLst>
            <pc:docMk/>
            <pc:sldMk cId="1295283224" sldId="342"/>
            <ac:spMk id="1306" creationId="{00000000-0000-0000-0000-000000000000}"/>
          </ac:spMkLst>
        </pc:spChg>
        <pc:grpChg chg="del">
          <ac:chgData name="Lukas Wallrich (Staff)" userId="74c9ee81-4c0d-413a-a571-5c8398ac27a1" providerId="ADAL" clId="{A220375A-6C17-4319-809C-5A595DA18BE1}" dt="2022-03-16T23:08:58.549" v="7577" actId="478"/>
          <ac:grpSpMkLst>
            <pc:docMk/>
            <pc:sldMk cId="1295283224" sldId="342"/>
            <ac:grpSpMk id="1302" creationId="{00000000-0000-0000-0000-000000000000}"/>
          </ac:grpSpMkLst>
        </pc:grpChg>
        <pc:picChg chg="del">
          <ac:chgData name="Lukas Wallrich (Staff)" userId="74c9ee81-4c0d-413a-a571-5c8398ac27a1" providerId="ADAL" clId="{A220375A-6C17-4319-809C-5A595DA18BE1}" dt="2022-03-14T16:19:25.924" v="3700" actId="478"/>
          <ac:picMkLst>
            <pc:docMk/>
            <pc:sldMk cId="1295283224" sldId="342"/>
            <ac:picMk id="3" creationId="{2B2E447F-5849-49E5-AB5E-E26FFBA8393F}"/>
          </ac:picMkLst>
        </pc:picChg>
        <pc:picChg chg="add mod">
          <ac:chgData name="Lukas Wallrich (Staff)" userId="74c9ee81-4c0d-413a-a571-5c8398ac27a1" providerId="ADAL" clId="{A220375A-6C17-4319-809C-5A595DA18BE1}" dt="2022-03-14T16:20:19.986" v="3710" actId="1076"/>
          <ac:picMkLst>
            <pc:docMk/>
            <pc:sldMk cId="1295283224" sldId="342"/>
            <ac:picMk id="4" creationId="{F193DFF8-79B9-481B-970A-B94249DD7F4E}"/>
          </ac:picMkLst>
        </pc:picChg>
      </pc:sldChg>
      <pc:sldChg chg="addSp delSp modSp new mod modAnim">
        <pc:chgData name="Lukas Wallrich (Staff)" userId="74c9ee81-4c0d-413a-a571-5c8398ac27a1" providerId="ADAL" clId="{A220375A-6C17-4319-809C-5A595DA18BE1}" dt="2022-03-16T23:11:35.568" v="7650"/>
        <pc:sldMkLst>
          <pc:docMk/>
          <pc:sldMk cId="2258173353" sldId="343"/>
        </pc:sldMkLst>
        <pc:spChg chg="mod">
          <ac:chgData name="Lukas Wallrich (Staff)" userId="74c9ee81-4c0d-413a-a571-5c8398ac27a1" providerId="ADAL" clId="{A220375A-6C17-4319-809C-5A595DA18BE1}" dt="2022-03-14T17:43:22.860" v="4270" actId="27636"/>
          <ac:spMkLst>
            <pc:docMk/>
            <pc:sldMk cId="2258173353" sldId="343"/>
            <ac:spMk id="2" creationId="{F591A334-627E-4CA8-AC81-8CADE121C898}"/>
          </ac:spMkLst>
        </pc:spChg>
        <pc:spChg chg="mod">
          <ac:chgData name="Lukas Wallrich (Staff)" userId="74c9ee81-4c0d-413a-a571-5c8398ac27a1" providerId="ADAL" clId="{A220375A-6C17-4319-809C-5A595DA18BE1}" dt="2022-03-14T16:34:28.935" v="4211" actId="207"/>
          <ac:spMkLst>
            <pc:docMk/>
            <pc:sldMk cId="2258173353" sldId="343"/>
            <ac:spMk id="3" creationId="{69363B08-8254-46BA-BC68-8A5ECB523A17}"/>
          </ac:spMkLst>
        </pc:spChg>
        <pc:spChg chg="add del mod">
          <ac:chgData name="Lukas Wallrich (Staff)" userId="74c9ee81-4c0d-413a-a571-5c8398ac27a1" providerId="ADAL" clId="{A220375A-6C17-4319-809C-5A595DA18BE1}" dt="2022-03-16T17:13:44.989" v="7536" actId="478"/>
          <ac:spMkLst>
            <pc:docMk/>
            <pc:sldMk cId="2258173353" sldId="343"/>
            <ac:spMk id="9" creationId="{C034EC1E-7393-4A25-9A67-76DD045D9482}"/>
          </ac:spMkLst>
        </pc:spChg>
        <pc:picChg chg="add del mod">
          <ac:chgData name="Lukas Wallrich (Staff)" userId="74c9ee81-4c0d-413a-a571-5c8398ac27a1" providerId="ADAL" clId="{A220375A-6C17-4319-809C-5A595DA18BE1}" dt="2022-03-14T18:05:51.737" v="4570" actId="478"/>
          <ac:picMkLst>
            <pc:docMk/>
            <pc:sldMk cId="2258173353" sldId="343"/>
            <ac:picMk id="5" creationId="{27218F5F-215D-473C-A86D-072D4FB8559F}"/>
          </ac:picMkLst>
        </pc:picChg>
        <pc:picChg chg="add mod">
          <ac:chgData name="Lukas Wallrich (Staff)" userId="74c9ee81-4c0d-413a-a571-5c8398ac27a1" providerId="ADAL" clId="{A220375A-6C17-4319-809C-5A595DA18BE1}" dt="2022-03-14T17:43:08.776" v="4267"/>
          <ac:picMkLst>
            <pc:docMk/>
            <pc:sldMk cId="2258173353" sldId="343"/>
            <ac:picMk id="6" creationId="{628F1B61-A43C-457A-B384-4F84936A426F}"/>
          </ac:picMkLst>
        </pc:picChg>
        <pc:picChg chg="add mod">
          <ac:chgData name="Lukas Wallrich (Staff)" userId="74c9ee81-4c0d-413a-a571-5c8398ac27a1" providerId="ADAL" clId="{A220375A-6C17-4319-809C-5A595DA18BE1}" dt="2022-03-14T18:05:58.374" v="4575" actId="1076"/>
          <ac:picMkLst>
            <pc:docMk/>
            <pc:sldMk cId="2258173353" sldId="343"/>
            <ac:picMk id="8" creationId="{8DEA3973-D34B-46AB-9A4D-52654488D277}"/>
          </ac:picMkLst>
        </pc:picChg>
      </pc:sldChg>
      <pc:sldChg chg="modSp add mod ord">
        <pc:chgData name="Lukas Wallrich (Staff)" userId="74c9ee81-4c0d-413a-a571-5c8398ac27a1" providerId="ADAL" clId="{A220375A-6C17-4319-809C-5A595DA18BE1}" dt="2022-03-14T16:32:44.672" v="4107" actId="20577"/>
        <pc:sldMkLst>
          <pc:docMk/>
          <pc:sldMk cId="629714245" sldId="344"/>
        </pc:sldMkLst>
        <pc:spChg chg="mod">
          <ac:chgData name="Lukas Wallrich (Staff)" userId="74c9ee81-4c0d-413a-a571-5c8398ac27a1" providerId="ADAL" clId="{A220375A-6C17-4319-809C-5A595DA18BE1}" dt="2022-03-14T16:31:14.665" v="3916" actId="20577"/>
          <ac:spMkLst>
            <pc:docMk/>
            <pc:sldMk cId="629714245" sldId="344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4T16:32:44.672" v="4107" actId="20577"/>
          <ac:spMkLst>
            <pc:docMk/>
            <pc:sldMk cId="629714245" sldId="344"/>
            <ac:spMk id="1159" creationId="{00000000-0000-0000-0000-000000000000}"/>
          </ac:spMkLst>
        </pc:spChg>
      </pc:sldChg>
      <pc:sldChg chg="modSp add del mod">
        <pc:chgData name="Lukas Wallrich (Staff)" userId="74c9ee81-4c0d-413a-a571-5c8398ac27a1" providerId="ADAL" clId="{A220375A-6C17-4319-809C-5A595DA18BE1}" dt="2022-03-14T17:43:02.324" v="4266" actId="47"/>
        <pc:sldMkLst>
          <pc:docMk/>
          <pc:sldMk cId="722726315" sldId="345"/>
        </pc:sldMkLst>
        <pc:spChg chg="mod">
          <ac:chgData name="Lukas Wallrich (Staff)" userId="74c9ee81-4c0d-413a-a571-5c8398ac27a1" providerId="ADAL" clId="{A220375A-6C17-4319-809C-5A595DA18BE1}" dt="2022-03-14T17:42:59.220" v="4265" actId="20577"/>
          <ac:spMkLst>
            <pc:docMk/>
            <pc:sldMk cId="722726315" sldId="345"/>
            <ac:spMk id="3" creationId="{69363B08-8254-46BA-BC68-8A5ECB523A17}"/>
          </ac:spMkLst>
        </pc:spChg>
      </pc:sldChg>
      <pc:sldChg chg="modSp add del mod ord">
        <pc:chgData name="Lukas Wallrich (Staff)" userId="74c9ee81-4c0d-413a-a571-5c8398ac27a1" providerId="ADAL" clId="{A220375A-6C17-4319-809C-5A595DA18BE1}" dt="2022-03-14T19:08:49.366" v="4581" actId="47"/>
        <pc:sldMkLst>
          <pc:docMk/>
          <pc:sldMk cId="2071231034" sldId="345"/>
        </pc:sldMkLst>
        <pc:spChg chg="mod">
          <ac:chgData name="Lukas Wallrich (Staff)" userId="74c9ee81-4c0d-413a-a571-5c8398ac27a1" providerId="ADAL" clId="{A220375A-6C17-4319-809C-5A595DA18BE1}" dt="2022-03-14T19:08:27.869" v="4577" actId="20577"/>
          <ac:spMkLst>
            <pc:docMk/>
            <pc:sldMk cId="2071231034" sldId="345"/>
            <ac:spMk id="2" creationId="{BE1EFBC0-8F1D-4A82-93EE-C2EC0955957D}"/>
          </ac:spMkLst>
        </pc:spChg>
      </pc:sldChg>
      <pc:sldChg chg="addSp delSp modSp new mod modAnim">
        <pc:chgData name="Lukas Wallrich (Staff)" userId="74c9ee81-4c0d-413a-a571-5c8398ac27a1" providerId="ADAL" clId="{A220375A-6C17-4319-809C-5A595DA18BE1}" dt="2022-03-16T23:11:51.188" v="7652"/>
        <pc:sldMkLst>
          <pc:docMk/>
          <pc:sldMk cId="1378219844" sldId="346"/>
        </pc:sldMkLst>
        <pc:spChg chg="mod">
          <ac:chgData name="Lukas Wallrich (Staff)" userId="74c9ee81-4c0d-413a-a571-5c8398ac27a1" providerId="ADAL" clId="{A220375A-6C17-4319-809C-5A595DA18BE1}" dt="2022-03-14T17:47:57.715" v="4318" actId="1076"/>
          <ac:spMkLst>
            <pc:docMk/>
            <pc:sldMk cId="1378219844" sldId="346"/>
            <ac:spMk id="2" creationId="{10017FB6-12EF-4B32-8DFA-F91A61D35298}"/>
          </ac:spMkLst>
        </pc:spChg>
        <pc:spChg chg="del">
          <ac:chgData name="Lukas Wallrich (Staff)" userId="74c9ee81-4c0d-413a-a571-5c8398ac27a1" providerId="ADAL" clId="{A220375A-6C17-4319-809C-5A595DA18BE1}" dt="2022-03-14T17:44:25.715" v="4317" actId="478"/>
          <ac:spMkLst>
            <pc:docMk/>
            <pc:sldMk cId="1378219844" sldId="346"/>
            <ac:spMk id="3" creationId="{1DF3117C-EF7E-4E82-8FA4-45781276E72B}"/>
          </ac:spMkLst>
        </pc:spChg>
        <pc:spChg chg="add mod">
          <ac:chgData name="Lukas Wallrich (Staff)" userId="74c9ee81-4c0d-413a-a571-5c8398ac27a1" providerId="ADAL" clId="{A220375A-6C17-4319-809C-5A595DA18BE1}" dt="2022-03-16T12:00:31.834" v="5629" actId="20577"/>
          <ac:spMkLst>
            <pc:docMk/>
            <pc:sldMk cId="1378219844" sldId="346"/>
            <ac:spMk id="4" creationId="{4FEB0EB7-F238-4ECE-834D-7CB2D3668A28}"/>
          </ac:spMkLst>
        </pc:spChg>
        <pc:picChg chg="add del mod">
          <ac:chgData name="Lukas Wallrich (Staff)" userId="74c9ee81-4c0d-413a-a571-5c8398ac27a1" providerId="ADAL" clId="{A220375A-6C17-4319-809C-5A595DA18BE1}" dt="2022-03-14T17:58:40.072" v="4540" actId="478"/>
          <ac:picMkLst>
            <pc:docMk/>
            <pc:sldMk cId="1378219844" sldId="346"/>
            <ac:picMk id="6" creationId="{28A3ABC4-5566-4197-8DF5-ED6F3C7E5933}"/>
          </ac:picMkLst>
        </pc:picChg>
        <pc:picChg chg="add del mod">
          <ac:chgData name="Lukas Wallrich (Staff)" userId="74c9ee81-4c0d-413a-a571-5c8398ac27a1" providerId="ADAL" clId="{A220375A-6C17-4319-809C-5A595DA18BE1}" dt="2022-03-16T12:01:03.181" v="5630" actId="478"/>
          <ac:picMkLst>
            <pc:docMk/>
            <pc:sldMk cId="1378219844" sldId="346"/>
            <ac:picMk id="8" creationId="{5B6F3B77-0DED-4ED1-A332-26C483E39541}"/>
          </ac:picMkLst>
        </pc:picChg>
        <pc:picChg chg="add mod">
          <ac:chgData name="Lukas Wallrich (Staff)" userId="74c9ee81-4c0d-413a-a571-5c8398ac27a1" providerId="ADAL" clId="{A220375A-6C17-4319-809C-5A595DA18BE1}" dt="2022-03-16T12:01:14.916" v="5637" actId="14100"/>
          <ac:picMkLst>
            <pc:docMk/>
            <pc:sldMk cId="1378219844" sldId="346"/>
            <ac:picMk id="10" creationId="{BEACFB63-A25C-4458-BC15-966383B41B2E}"/>
          </ac:picMkLst>
        </pc:picChg>
      </pc:sldChg>
      <pc:sldChg chg="addSp delSp modSp add mod modShow modNotesTx">
        <pc:chgData name="Lukas Wallrich (Staff)" userId="74c9ee81-4c0d-413a-a571-5c8398ac27a1" providerId="ADAL" clId="{A220375A-6C17-4319-809C-5A595DA18BE1}" dt="2022-03-14T18:05:28.676" v="4569" actId="1076"/>
        <pc:sldMkLst>
          <pc:docMk/>
          <pc:sldMk cId="965346248" sldId="347"/>
        </pc:sldMkLst>
        <pc:spChg chg="mod">
          <ac:chgData name="Lukas Wallrich (Staff)" userId="74c9ee81-4c0d-413a-a571-5c8398ac27a1" providerId="ADAL" clId="{A220375A-6C17-4319-809C-5A595DA18BE1}" dt="2022-03-14T17:55:41.625" v="4522" actId="207"/>
          <ac:spMkLst>
            <pc:docMk/>
            <pc:sldMk cId="965346248" sldId="347"/>
            <ac:spMk id="3" creationId="{69363B08-8254-46BA-BC68-8A5ECB523A17}"/>
          </ac:spMkLst>
        </pc:spChg>
        <pc:picChg chg="del">
          <ac:chgData name="Lukas Wallrich (Staff)" userId="74c9ee81-4c0d-413a-a571-5c8398ac27a1" providerId="ADAL" clId="{A220375A-6C17-4319-809C-5A595DA18BE1}" dt="2022-03-14T17:54:36.376" v="4499" actId="478"/>
          <ac:picMkLst>
            <pc:docMk/>
            <pc:sldMk cId="965346248" sldId="347"/>
            <ac:picMk id="5" creationId="{27218F5F-215D-473C-A86D-072D4FB8559F}"/>
          </ac:picMkLst>
        </pc:picChg>
        <pc:picChg chg="add del mod">
          <ac:chgData name="Lukas Wallrich (Staff)" userId="74c9ee81-4c0d-413a-a571-5c8398ac27a1" providerId="ADAL" clId="{A220375A-6C17-4319-809C-5A595DA18BE1}" dt="2022-03-14T18:05:22.881" v="4565" actId="478"/>
          <ac:picMkLst>
            <pc:docMk/>
            <pc:sldMk cId="965346248" sldId="347"/>
            <ac:picMk id="7" creationId="{330FF74F-CFDF-4B27-B442-54BE7D3B1217}"/>
          </ac:picMkLst>
        </pc:picChg>
        <pc:picChg chg="add mod">
          <ac:chgData name="Lukas Wallrich (Staff)" userId="74c9ee81-4c0d-413a-a571-5c8398ac27a1" providerId="ADAL" clId="{A220375A-6C17-4319-809C-5A595DA18BE1}" dt="2022-03-14T18:05:28.676" v="4569" actId="1076"/>
          <ac:picMkLst>
            <pc:docMk/>
            <pc:sldMk cId="965346248" sldId="347"/>
            <ac:picMk id="9" creationId="{63F63388-A84D-4E79-AA27-51AA138AB4DB}"/>
          </ac:picMkLst>
        </pc:picChg>
      </pc:sldChg>
      <pc:sldChg chg="modSp add del mod">
        <pc:chgData name="Lukas Wallrich (Staff)" userId="74c9ee81-4c0d-413a-a571-5c8398ac27a1" providerId="ADAL" clId="{A220375A-6C17-4319-809C-5A595DA18BE1}" dt="2022-03-14T17:53:11.300" v="4495" actId="47"/>
        <pc:sldMkLst>
          <pc:docMk/>
          <pc:sldMk cId="2926814499" sldId="347"/>
        </pc:sldMkLst>
        <pc:spChg chg="mod">
          <ac:chgData name="Lukas Wallrich (Staff)" userId="74c9ee81-4c0d-413a-a571-5c8398ac27a1" providerId="ADAL" clId="{A220375A-6C17-4319-809C-5A595DA18BE1}" dt="2022-03-14T17:52:35.491" v="4494" actId="20577"/>
          <ac:spMkLst>
            <pc:docMk/>
            <pc:sldMk cId="2926814499" sldId="347"/>
            <ac:spMk id="3" creationId="{69363B08-8254-46BA-BC68-8A5ECB523A17}"/>
          </ac:spMkLst>
        </pc:spChg>
      </pc:sldChg>
      <pc:sldChg chg="modSp add mod ord modAnim">
        <pc:chgData name="Lukas Wallrich (Staff)" userId="74c9ee81-4c0d-413a-a571-5c8398ac27a1" providerId="ADAL" clId="{A220375A-6C17-4319-809C-5A595DA18BE1}" dt="2022-03-16T23:12:04.312" v="7655"/>
        <pc:sldMkLst>
          <pc:docMk/>
          <pc:sldMk cId="355453551" sldId="348"/>
        </pc:sldMkLst>
        <pc:spChg chg="mod">
          <ac:chgData name="Lukas Wallrich (Staff)" userId="74c9ee81-4c0d-413a-a571-5c8398ac27a1" providerId="ADAL" clId="{A220375A-6C17-4319-809C-5A595DA18BE1}" dt="2022-03-14T19:08:56.410" v="4583" actId="20577"/>
          <ac:spMkLst>
            <pc:docMk/>
            <pc:sldMk cId="355453551" sldId="348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4T19:10:31.995" v="4678" actId="113"/>
          <ac:spMkLst>
            <pc:docMk/>
            <pc:sldMk cId="355453551" sldId="348"/>
            <ac:spMk id="1304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1:58:27.382" v="5573" actId="207"/>
          <ac:spMkLst>
            <pc:docMk/>
            <pc:sldMk cId="355453551" sldId="348"/>
            <ac:spMk id="1306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4T19:10:06.069" v="4673" actId="1076"/>
          <ac:spMkLst>
            <pc:docMk/>
            <pc:sldMk cId="355453551" sldId="348"/>
            <ac:spMk id="1307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23:12:00.594" v="7653" actId="1076"/>
          <ac:spMkLst>
            <pc:docMk/>
            <pc:sldMk cId="355453551" sldId="348"/>
            <ac:spMk id="1308" creationId="{00000000-0000-0000-0000-000000000000}"/>
          </ac:spMkLst>
        </pc:spChg>
      </pc:sldChg>
      <pc:sldChg chg="addSp delSp modSp add mod ord delAnim modAnim">
        <pc:chgData name="Lukas Wallrich (Staff)" userId="74c9ee81-4c0d-413a-a571-5c8398ac27a1" providerId="ADAL" clId="{A220375A-6C17-4319-809C-5A595DA18BE1}" dt="2022-03-16T23:12:41.288" v="7656" actId="1076"/>
        <pc:sldMkLst>
          <pc:docMk/>
          <pc:sldMk cId="2384924014" sldId="349"/>
        </pc:sldMkLst>
        <pc:spChg chg="mod">
          <ac:chgData name="Lukas Wallrich (Staff)" userId="74c9ee81-4c0d-413a-a571-5c8398ac27a1" providerId="ADAL" clId="{A220375A-6C17-4319-809C-5A595DA18BE1}" dt="2022-03-14T19:10:54.954" v="4683" actId="20577"/>
          <ac:spMkLst>
            <pc:docMk/>
            <pc:sldMk cId="2384924014" sldId="349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23:12:41.288" v="7656" actId="1076"/>
          <ac:spMkLst>
            <pc:docMk/>
            <pc:sldMk cId="2384924014" sldId="349"/>
            <ac:spMk id="1159" creationId="{00000000-0000-0000-0000-000000000000}"/>
          </ac:spMkLst>
        </pc:spChg>
        <pc:picChg chg="add mod">
          <ac:chgData name="Lukas Wallrich (Staff)" userId="74c9ee81-4c0d-413a-a571-5c8398ac27a1" providerId="ADAL" clId="{A220375A-6C17-4319-809C-5A595DA18BE1}" dt="2022-03-16T10:25:45.749" v="5066"/>
          <ac:picMkLst>
            <pc:docMk/>
            <pc:sldMk cId="2384924014" sldId="349"/>
            <ac:picMk id="6" creationId="{1F595DFA-B5C6-4D66-8AF9-EDE266C9E412}"/>
          </ac:picMkLst>
        </pc:picChg>
        <pc:picChg chg="del">
          <ac:chgData name="Lukas Wallrich (Staff)" userId="74c9ee81-4c0d-413a-a571-5c8398ac27a1" providerId="ADAL" clId="{A220375A-6C17-4319-809C-5A595DA18BE1}" dt="2022-03-16T10:25:44.941" v="5065" actId="478"/>
          <ac:picMkLst>
            <pc:docMk/>
            <pc:sldMk cId="2384924014" sldId="349"/>
            <ac:picMk id="8" creationId="{8B8B72DF-6A90-40C2-A2D4-3BEC308E1721}"/>
          </ac:picMkLst>
        </pc:picChg>
      </pc:sldChg>
      <pc:sldChg chg="new del">
        <pc:chgData name="Lukas Wallrich (Staff)" userId="74c9ee81-4c0d-413a-a571-5c8398ac27a1" providerId="ADAL" clId="{A220375A-6C17-4319-809C-5A595DA18BE1}" dt="2022-03-14T19:10:34.475" v="4679" actId="47"/>
        <pc:sldMkLst>
          <pc:docMk/>
          <pc:sldMk cId="4009259355" sldId="349"/>
        </pc:sldMkLst>
      </pc:sldChg>
      <pc:sldChg chg="new del">
        <pc:chgData name="Lukas Wallrich (Staff)" userId="74c9ee81-4c0d-413a-a571-5c8398ac27a1" providerId="ADAL" clId="{A220375A-6C17-4319-809C-5A595DA18BE1}" dt="2022-03-16T10:30:11.859" v="5086" actId="47"/>
        <pc:sldMkLst>
          <pc:docMk/>
          <pc:sldMk cId="391534099" sldId="350"/>
        </pc:sldMkLst>
      </pc:sldChg>
      <pc:sldChg chg="addSp delSp modSp add mod ord modAnim">
        <pc:chgData name="Lukas Wallrich (Staff)" userId="74c9ee81-4c0d-413a-a571-5c8398ac27a1" providerId="ADAL" clId="{A220375A-6C17-4319-809C-5A595DA18BE1}" dt="2022-03-16T23:15:26.334" v="7675"/>
        <pc:sldMkLst>
          <pc:docMk/>
          <pc:sldMk cId="3187805502" sldId="351"/>
        </pc:sldMkLst>
        <pc:spChg chg="add mod">
          <ac:chgData name="Lukas Wallrich (Staff)" userId="74c9ee81-4c0d-413a-a571-5c8398ac27a1" providerId="ADAL" clId="{A220375A-6C17-4319-809C-5A595DA18BE1}" dt="2022-03-16T10:34:14.302" v="5189" actId="2085"/>
          <ac:spMkLst>
            <pc:docMk/>
            <pc:sldMk cId="3187805502" sldId="351"/>
            <ac:spMk id="6" creationId="{4971A7BF-0607-4A1A-8B32-FDB4D17E3C81}"/>
          </ac:spMkLst>
        </pc:spChg>
        <pc:spChg chg="mod">
          <ac:chgData name="Lukas Wallrich (Staff)" userId="74c9ee81-4c0d-413a-a571-5c8398ac27a1" providerId="ADAL" clId="{A220375A-6C17-4319-809C-5A595DA18BE1}" dt="2022-03-16T10:31:39.716" v="5146" actId="6549"/>
          <ac:spMkLst>
            <pc:docMk/>
            <pc:sldMk cId="3187805502" sldId="351"/>
            <ac:spMk id="1303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0:31:43.785" v="5147" actId="478"/>
          <ac:spMkLst>
            <pc:docMk/>
            <pc:sldMk cId="3187805502" sldId="351"/>
            <ac:spMk id="1304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32:01.230" v="5169" actId="14100"/>
          <ac:spMkLst>
            <pc:docMk/>
            <pc:sldMk cId="3187805502" sldId="351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32:07.038" v="5175" actId="1036"/>
          <ac:spMkLst>
            <pc:docMk/>
            <pc:sldMk cId="3187805502" sldId="351"/>
            <ac:spMk id="1306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0:30:52.415" v="5116" actId="478"/>
          <ac:spMkLst>
            <pc:docMk/>
            <pc:sldMk cId="3187805502" sldId="351"/>
            <ac:spMk id="1307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0:30:51.788" v="5115" actId="478"/>
          <ac:spMkLst>
            <pc:docMk/>
            <pc:sldMk cId="3187805502" sldId="351"/>
            <ac:spMk id="1308" creationId="{00000000-0000-0000-0000-000000000000}"/>
          </ac:spMkLst>
        </pc:spChg>
        <pc:picChg chg="add mod">
          <ac:chgData name="Lukas Wallrich (Staff)" userId="74c9ee81-4c0d-413a-a571-5c8398ac27a1" providerId="ADAL" clId="{A220375A-6C17-4319-809C-5A595DA18BE1}" dt="2022-03-16T10:33:21.948" v="5182" actId="1076"/>
          <ac:picMkLst>
            <pc:docMk/>
            <pc:sldMk cId="3187805502" sldId="351"/>
            <ac:picMk id="3" creationId="{8783686C-6717-495B-AC59-5D3094445DC2}"/>
          </ac:picMkLst>
        </pc:picChg>
        <pc:picChg chg="add mod">
          <ac:chgData name="Lukas Wallrich (Staff)" userId="74c9ee81-4c0d-413a-a571-5c8398ac27a1" providerId="ADAL" clId="{A220375A-6C17-4319-809C-5A595DA18BE1}" dt="2022-03-16T10:33:44.619" v="5185" actId="14100"/>
          <ac:picMkLst>
            <pc:docMk/>
            <pc:sldMk cId="3187805502" sldId="351"/>
            <ac:picMk id="5" creationId="{8EDF8A93-2A15-4615-81DA-EBA06545C3A2}"/>
          </ac:picMkLst>
        </pc:picChg>
        <pc:picChg chg="add mod">
          <ac:chgData name="Lukas Wallrich (Staff)" userId="74c9ee81-4c0d-413a-a571-5c8398ac27a1" providerId="ADAL" clId="{A220375A-6C17-4319-809C-5A595DA18BE1}" dt="2022-03-16T10:31:09.370" v="5117"/>
          <ac:picMkLst>
            <pc:docMk/>
            <pc:sldMk cId="3187805502" sldId="351"/>
            <ac:picMk id="9" creationId="{0AC38AFB-2CF0-494F-ADFD-745430DAAE1B}"/>
          </ac:picMkLst>
        </pc:picChg>
      </pc:sldChg>
      <pc:sldChg chg="new del">
        <pc:chgData name="Lukas Wallrich (Staff)" userId="74c9ee81-4c0d-413a-a571-5c8398ac27a1" providerId="ADAL" clId="{A220375A-6C17-4319-809C-5A595DA18BE1}" dt="2022-03-16T10:37:41.586" v="5299" actId="47"/>
        <pc:sldMkLst>
          <pc:docMk/>
          <pc:sldMk cId="1278396744" sldId="352"/>
        </pc:sldMkLst>
      </pc:sldChg>
      <pc:sldChg chg="addSp delSp modSp add mod modAnim">
        <pc:chgData name="Lukas Wallrich (Staff)" userId="74c9ee81-4c0d-413a-a571-5c8398ac27a1" providerId="ADAL" clId="{A220375A-6C17-4319-809C-5A595DA18BE1}" dt="2022-03-16T23:15:43.613" v="7678"/>
        <pc:sldMkLst>
          <pc:docMk/>
          <pc:sldMk cId="1619207412" sldId="353"/>
        </pc:sldMkLst>
        <pc:spChg chg="del">
          <ac:chgData name="Lukas Wallrich (Staff)" userId="74c9ee81-4c0d-413a-a571-5c8398ac27a1" providerId="ADAL" clId="{A220375A-6C17-4319-809C-5A595DA18BE1}" dt="2022-03-16T10:36:47.833" v="5286" actId="478"/>
          <ac:spMkLst>
            <pc:docMk/>
            <pc:sldMk cId="1619207412" sldId="353"/>
            <ac:spMk id="6" creationId="{4971A7BF-0607-4A1A-8B32-FDB4D17E3C81}"/>
          </ac:spMkLst>
        </pc:spChg>
        <pc:spChg chg="mod">
          <ac:chgData name="Lukas Wallrich (Staff)" userId="74c9ee81-4c0d-413a-a571-5c8398ac27a1" providerId="ADAL" clId="{A220375A-6C17-4319-809C-5A595DA18BE1}" dt="2022-03-16T10:34:51.217" v="5212" actId="207"/>
          <ac:spMkLst>
            <pc:docMk/>
            <pc:sldMk cId="1619207412" sldId="353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37:02.491" v="5294" actId="14100"/>
          <ac:spMkLst>
            <pc:docMk/>
            <pc:sldMk cId="1619207412" sldId="353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0:37:09.649" v="5297" actId="1076"/>
          <ac:spMkLst>
            <pc:docMk/>
            <pc:sldMk cId="1619207412" sldId="353"/>
            <ac:spMk id="1306" creationId="{00000000-0000-0000-0000-000000000000}"/>
          </ac:spMkLst>
        </pc:spChg>
        <pc:picChg chg="del">
          <ac:chgData name="Lukas Wallrich (Staff)" userId="74c9ee81-4c0d-413a-a571-5c8398ac27a1" providerId="ADAL" clId="{A220375A-6C17-4319-809C-5A595DA18BE1}" dt="2022-03-16T10:36:47.833" v="5286" actId="478"/>
          <ac:picMkLst>
            <pc:docMk/>
            <pc:sldMk cId="1619207412" sldId="353"/>
            <ac:picMk id="3" creationId="{8783686C-6717-495B-AC59-5D3094445DC2}"/>
          </ac:picMkLst>
        </pc:picChg>
        <pc:picChg chg="add mod">
          <ac:chgData name="Lukas Wallrich (Staff)" userId="74c9ee81-4c0d-413a-a571-5c8398ac27a1" providerId="ADAL" clId="{A220375A-6C17-4319-809C-5A595DA18BE1}" dt="2022-03-16T23:15:42.435" v="7677" actId="1076"/>
          <ac:picMkLst>
            <pc:docMk/>
            <pc:sldMk cId="1619207412" sldId="353"/>
            <ac:picMk id="4" creationId="{9EE1E730-CE79-4FED-9A69-8D830978D83D}"/>
          </ac:picMkLst>
        </pc:picChg>
        <pc:picChg chg="del">
          <ac:chgData name="Lukas Wallrich (Staff)" userId="74c9ee81-4c0d-413a-a571-5c8398ac27a1" providerId="ADAL" clId="{A220375A-6C17-4319-809C-5A595DA18BE1}" dt="2022-03-16T10:36:47.833" v="5286" actId="478"/>
          <ac:picMkLst>
            <pc:docMk/>
            <pc:sldMk cId="1619207412" sldId="353"/>
            <ac:picMk id="5" creationId="{8EDF8A93-2A15-4615-81DA-EBA06545C3A2}"/>
          </ac:picMkLst>
        </pc:picChg>
      </pc:sldChg>
      <pc:sldChg chg="add del">
        <pc:chgData name="Lukas Wallrich (Staff)" userId="74c9ee81-4c0d-413a-a571-5c8398ac27a1" providerId="ADAL" clId="{A220375A-6C17-4319-809C-5A595DA18BE1}" dt="2022-03-16T11:52:09.492" v="5458" actId="47"/>
        <pc:sldMkLst>
          <pc:docMk/>
          <pc:sldMk cId="1502344216" sldId="354"/>
        </pc:sldMkLst>
      </pc:sldChg>
      <pc:sldChg chg="addSp delSp modSp add mod">
        <pc:chgData name="Lukas Wallrich (Staff)" userId="74c9ee81-4c0d-413a-a571-5c8398ac27a1" providerId="ADAL" clId="{A220375A-6C17-4319-809C-5A595DA18BE1}" dt="2022-03-16T11:53:57.187" v="5476"/>
        <pc:sldMkLst>
          <pc:docMk/>
          <pc:sldMk cId="2278291770" sldId="354"/>
        </pc:sldMkLst>
        <pc:spChg chg="mod">
          <ac:chgData name="Lukas Wallrich (Staff)" userId="74c9ee81-4c0d-413a-a571-5c8398ac27a1" providerId="ADAL" clId="{A220375A-6C17-4319-809C-5A595DA18BE1}" dt="2022-03-16T11:52:55.226" v="5468" actId="207"/>
          <ac:spMkLst>
            <pc:docMk/>
            <pc:sldMk cId="2278291770" sldId="354"/>
            <ac:spMk id="1452" creationId="{00000000-0000-0000-0000-000000000000}"/>
          </ac:spMkLst>
        </pc:spChg>
        <pc:picChg chg="del">
          <ac:chgData name="Lukas Wallrich (Staff)" userId="74c9ee81-4c0d-413a-a571-5c8398ac27a1" providerId="ADAL" clId="{A220375A-6C17-4319-809C-5A595DA18BE1}" dt="2022-03-16T11:52:57.033" v="5469" actId="478"/>
          <ac:picMkLst>
            <pc:docMk/>
            <pc:sldMk cId="2278291770" sldId="354"/>
            <ac:picMk id="3" creationId="{DF5F8E4C-C7C3-4DB9-8A60-F4E77909703A}"/>
          </ac:picMkLst>
        </pc:picChg>
        <pc:picChg chg="add mod">
          <ac:chgData name="Lukas Wallrich (Staff)" userId="74c9ee81-4c0d-413a-a571-5c8398ac27a1" providerId="ADAL" clId="{A220375A-6C17-4319-809C-5A595DA18BE1}" dt="2022-03-16T11:53:49.596" v="5475" actId="1076"/>
          <ac:picMkLst>
            <pc:docMk/>
            <pc:sldMk cId="2278291770" sldId="354"/>
            <ac:picMk id="4" creationId="{98D54C08-29C7-4C38-80FC-2878BA8D3320}"/>
          </ac:picMkLst>
        </pc:picChg>
        <pc:picChg chg="add mod">
          <ac:chgData name="Lukas Wallrich (Staff)" userId="74c9ee81-4c0d-413a-a571-5c8398ac27a1" providerId="ADAL" clId="{A220375A-6C17-4319-809C-5A595DA18BE1}" dt="2022-03-16T11:53:57.187" v="5476"/>
          <ac:picMkLst>
            <pc:docMk/>
            <pc:sldMk cId="2278291770" sldId="354"/>
            <ac:picMk id="11" creationId="{AC1F4183-D0AC-4F55-9ADE-AE035C2BA672}"/>
          </ac:picMkLst>
        </pc:picChg>
      </pc:sldChg>
      <pc:sldChg chg="delSp modSp add mod ord modAnim">
        <pc:chgData name="Lukas Wallrich (Staff)" userId="74c9ee81-4c0d-413a-a571-5c8398ac27a1" providerId="ADAL" clId="{A220375A-6C17-4319-809C-5A595DA18BE1}" dt="2022-03-16T23:14:56.929" v="7673"/>
        <pc:sldMkLst>
          <pc:docMk/>
          <pc:sldMk cId="3875694175" sldId="355"/>
        </pc:sldMkLst>
        <pc:spChg chg="mod">
          <ac:chgData name="Lukas Wallrich (Staff)" userId="74c9ee81-4c0d-413a-a571-5c8398ac27a1" providerId="ADAL" clId="{A220375A-6C17-4319-809C-5A595DA18BE1}" dt="2022-03-16T11:55:08.772" v="5497" actId="20577"/>
          <ac:spMkLst>
            <pc:docMk/>
            <pc:sldMk cId="3875694175" sldId="355"/>
            <ac:spMk id="1303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1:56:24.627" v="5551" actId="478"/>
          <ac:spMkLst>
            <pc:docMk/>
            <pc:sldMk cId="3875694175" sldId="355"/>
            <ac:spMk id="1304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1:56:47.500" v="5555" actId="14100"/>
          <ac:spMkLst>
            <pc:docMk/>
            <pc:sldMk cId="3875694175" sldId="355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2:02:23.201" v="5669" actId="207"/>
          <ac:spMkLst>
            <pc:docMk/>
            <pc:sldMk cId="3875694175" sldId="355"/>
            <ac:spMk id="1306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7:04:46.351" v="7354" actId="1076"/>
          <ac:spMkLst>
            <pc:docMk/>
            <pc:sldMk cId="3875694175" sldId="355"/>
            <ac:spMk id="1307" creationId="{00000000-0000-0000-0000-000000000000}"/>
          </ac:spMkLst>
        </pc:spChg>
        <pc:spChg chg="del mod">
          <ac:chgData name="Lukas Wallrich (Staff)" userId="74c9ee81-4c0d-413a-a571-5c8398ac27a1" providerId="ADAL" clId="{A220375A-6C17-4319-809C-5A595DA18BE1}" dt="2022-03-16T11:55:45.596" v="5510" actId="478"/>
          <ac:spMkLst>
            <pc:docMk/>
            <pc:sldMk cId="3875694175" sldId="355"/>
            <ac:spMk id="1308" creationId="{00000000-0000-0000-0000-000000000000}"/>
          </ac:spMkLst>
        </pc:spChg>
      </pc:sldChg>
      <pc:sldChg chg="new del">
        <pc:chgData name="Lukas Wallrich (Staff)" userId="74c9ee81-4c0d-413a-a571-5c8398ac27a1" providerId="ADAL" clId="{A220375A-6C17-4319-809C-5A595DA18BE1}" dt="2022-03-16T12:27:58.046" v="5757" actId="47"/>
        <pc:sldMkLst>
          <pc:docMk/>
          <pc:sldMk cId="2224699889" sldId="356"/>
        </pc:sldMkLst>
      </pc:sldChg>
      <pc:sldChg chg="addSp delSp modSp add mod ord delAnim modAnim modNotesTx">
        <pc:chgData name="Lukas Wallrich (Staff)" userId="74c9ee81-4c0d-413a-a571-5c8398ac27a1" providerId="ADAL" clId="{A220375A-6C17-4319-809C-5A595DA18BE1}" dt="2022-03-16T23:13:14.121" v="7660"/>
        <pc:sldMkLst>
          <pc:docMk/>
          <pc:sldMk cId="622268614" sldId="357"/>
        </pc:sldMkLst>
        <pc:spChg chg="add del mod">
          <ac:chgData name="Lukas Wallrich (Staff)" userId="74c9ee81-4c0d-413a-a571-5c8398ac27a1" providerId="ADAL" clId="{A220375A-6C17-4319-809C-5A595DA18BE1}" dt="2022-03-16T12:28:09.619" v="5763" actId="478"/>
          <ac:spMkLst>
            <pc:docMk/>
            <pc:sldMk cId="622268614" sldId="357"/>
            <ac:spMk id="3" creationId="{B9CB3B32-01EF-482A-BB51-E449283EAD75}"/>
          </ac:spMkLst>
        </pc:spChg>
        <pc:spChg chg="add mod">
          <ac:chgData name="Lukas Wallrich (Staff)" userId="74c9ee81-4c0d-413a-a571-5c8398ac27a1" providerId="ADAL" clId="{A220375A-6C17-4319-809C-5A595DA18BE1}" dt="2022-03-16T12:33:31.821" v="5982" actId="1076"/>
          <ac:spMkLst>
            <pc:docMk/>
            <pc:sldMk cId="622268614" sldId="357"/>
            <ac:spMk id="65" creationId="{AB2828EE-E616-473D-B1D5-E93362F63515}"/>
          </ac:spMkLst>
        </pc:spChg>
        <pc:spChg chg="add mod">
          <ac:chgData name="Lukas Wallrich (Staff)" userId="74c9ee81-4c0d-413a-a571-5c8398ac27a1" providerId="ADAL" clId="{A220375A-6C17-4319-809C-5A595DA18BE1}" dt="2022-03-16T12:33:31.821" v="5982" actId="1076"/>
          <ac:spMkLst>
            <pc:docMk/>
            <pc:sldMk cId="622268614" sldId="357"/>
            <ac:spMk id="66" creationId="{0EB80AF9-ACD5-469A-9D5E-2E4FCF351327}"/>
          </ac:spMkLst>
        </pc:spChg>
        <pc:spChg chg="add mod">
          <ac:chgData name="Lukas Wallrich (Staff)" userId="74c9ee81-4c0d-413a-a571-5c8398ac27a1" providerId="ADAL" clId="{A220375A-6C17-4319-809C-5A595DA18BE1}" dt="2022-03-16T12:34:32.735" v="6045" actId="114"/>
          <ac:spMkLst>
            <pc:docMk/>
            <pc:sldMk cId="622268614" sldId="357"/>
            <ac:spMk id="69" creationId="{D5AE6686-CA09-4F24-BD9F-E205585EF46F}"/>
          </ac:spMkLst>
        </pc:spChg>
        <pc:spChg chg="del">
          <ac:chgData name="Lukas Wallrich (Staff)" userId="74c9ee81-4c0d-413a-a571-5c8398ac27a1" providerId="ADAL" clId="{A220375A-6C17-4319-809C-5A595DA18BE1}" dt="2022-03-16T12:28:01.708" v="5758" actId="478"/>
          <ac:spMkLst>
            <pc:docMk/>
            <pc:sldMk cId="622268614" sldId="357"/>
            <ac:spMk id="1354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2:28:07.907" v="5762" actId="478"/>
          <ac:spMkLst>
            <pc:docMk/>
            <pc:sldMk cId="622268614" sldId="357"/>
            <ac:spMk id="1355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2:28:01.708" v="5758" actId="478"/>
          <ac:spMkLst>
            <pc:docMk/>
            <pc:sldMk cId="622268614" sldId="357"/>
            <ac:spMk id="1356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2:28:01.708" v="5758" actId="478"/>
          <ac:spMkLst>
            <pc:docMk/>
            <pc:sldMk cId="622268614" sldId="357"/>
            <ac:spMk id="1366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2:28:01.708" v="5758" actId="478"/>
          <ac:spMkLst>
            <pc:docMk/>
            <pc:sldMk cId="622268614" sldId="357"/>
            <ac:spMk id="1367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2:28:01.708" v="5758" actId="478"/>
          <ac:spMkLst>
            <pc:docMk/>
            <pc:sldMk cId="622268614" sldId="357"/>
            <ac:spMk id="1368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2:28:02.645" v="5759" actId="478"/>
          <ac:spMkLst>
            <pc:docMk/>
            <pc:sldMk cId="622268614" sldId="357"/>
            <ac:spMk id="1369" creationId="{00000000-0000-0000-0000-000000000000}"/>
          </ac:spMkLst>
        </pc:spChg>
        <pc:grpChg chg="del">
          <ac:chgData name="Lukas Wallrich (Staff)" userId="74c9ee81-4c0d-413a-a571-5c8398ac27a1" providerId="ADAL" clId="{A220375A-6C17-4319-809C-5A595DA18BE1}" dt="2022-03-16T12:28:03.310" v="5760" actId="478"/>
          <ac:grpSpMkLst>
            <pc:docMk/>
            <pc:sldMk cId="622268614" sldId="357"/>
            <ac:grpSpMk id="1353" creationId="{00000000-0000-0000-0000-000000000000}"/>
          </ac:grpSpMkLst>
        </pc:grpChg>
        <pc:grpChg chg="del">
          <ac:chgData name="Lukas Wallrich (Staff)" userId="74c9ee81-4c0d-413a-a571-5c8398ac27a1" providerId="ADAL" clId="{A220375A-6C17-4319-809C-5A595DA18BE1}" dt="2022-03-16T12:28:01.708" v="5758" actId="478"/>
          <ac:grpSpMkLst>
            <pc:docMk/>
            <pc:sldMk cId="622268614" sldId="357"/>
            <ac:grpSpMk id="1365" creationId="{00000000-0000-0000-0000-000000000000}"/>
          </ac:grpSpMkLst>
        </pc:grpChg>
        <pc:picChg chg="add del mod">
          <ac:chgData name="Lukas Wallrich (Staff)" userId="74c9ee81-4c0d-413a-a571-5c8398ac27a1" providerId="ADAL" clId="{A220375A-6C17-4319-809C-5A595DA18BE1}" dt="2022-03-16T12:31:26.230" v="5902" actId="478"/>
          <ac:picMkLst>
            <pc:docMk/>
            <pc:sldMk cId="622268614" sldId="357"/>
            <ac:picMk id="5" creationId="{D46B4200-9DA2-49E6-8D26-27D1A47FB4B6}"/>
          </ac:picMkLst>
        </pc:picChg>
        <pc:picChg chg="add mod">
          <ac:chgData name="Lukas Wallrich (Staff)" userId="74c9ee81-4c0d-413a-a571-5c8398ac27a1" providerId="ADAL" clId="{A220375A-6C17-4319-809C-5A595DA18BE1}" dt="2022-03-16T12:33:31.821" v="5982" actId="1076"/>
          <ac:picMkLst>
            <pc:docMk/>
            <pc:sldMk cId="622268614" sldId="357"/>
            <ac:picMk id="7" creationId="{FE26AAA8-B646-492C-9181-DABEF95B7EF2}"/>
          </ac:picMkLst>
        </pc:picChg>
        <pc:picChg chg="del">
          <ac:chgData name="Lukas Wallrich (Staff)" userId="74c9ee81-4c0d-413a-a571-5c8398ac27a1" providerId="ADAL" clId="{A220375A-6C17-4319-809C-5A595DA18BE1}" dt="2022-03-16T12:28:01.708" v="5758" actId="478"/>
          <ac:picMkLst>
            <pc:docMk/>
            <pc:sldMk cId="622268614" sldId="357"/>
            <ac:picMk id="1357" creationId="{00000000-0000-0000-0000-000000000000}"/>
          </ac:picMkLst>
        </pc:picChg>
      </pc:sldChg>
      <pc:sldChg chg="new del">
        <pc:chgData name="Lukas Wallrich (Staff)" userId="74c9ee81-4c0d-413a-a571-5c8398ac27a1" providerId="ADAL" clId="{A220375A-6C17-4319-809C-5A595DA18BE1}" dt="2022-03-16T12:30:16.269" v="5792" actId="47"/>
        <pc:sldMkLst>
          <pc:docMk/>
          <pc:sldMk cId="258962917" sldId="358"/>
        </pc:sldMkLst>
      </pc:sldChg>
      <pc:sldChg chg="addSp modSp add mod modAnim">
        <pc:chgData name="Lukas Wallrich (Staff)" userId="74c9ee81-4c0d-413a-a571-5c8398ac27a1" providerId="ADAL" clId="{A220375A-6C17-4319-809C-5A595DA18BE1}" dt="2022-03-16T23:13:45.068" v="7663" actId="207"/>
        <pc:sldMkLst>
          <pc:docMk/>
          <pc:sldMk cId="4086508968" sldId="359"/>
        </pc:sldMkLst>
        <pc:spChg chg="add mod">
          <ac:chgData name="Lukas Wallrich (Staff)" userId="74c9ee81-4c0d-413a-a571-5c8398ac27a1" providerId="ADAL" clId="{A220375A-6C17-4319-809C-5A595DA18BE1}" dt="2022-03-16T23:13:45.068" v="7663" actId="207"/>
          <ac:spMkLst>
            <pc:docMk/>
            <pc:sldMk cId="4086508968" sldId="359"/>
            <ac:spMk id="6" creationId="{C76B8ADF-F5AA-4103-AFAA-9472095F9D0C}"/>
          </ac:spMkLst>
        </pc:spChg>
        <pc:spChg chg="mod">
          <ac:chgData name="Lukas Wallrich (Staff)" userId="74c9ee81-4c0d-413a-a571-5c8398ac27a1" providerId="ADAL" clId="{A220375A-6C17-4319-809C-5A595DA18BE1}" dt="2022-03-16T12:45:37.898" v="6049" actId="14100"/>
          <ac:spMkLst>
            <pc:docMk/>
            <pc:sldMk cId="4086508968" sldId="359"/>
            <ac:spMk id="65" creationId="{AB2828EE-E616-473D-B1D5-E93362F63515}"/>
          </ac:spMkLst>
        </pc:spChg>
        <pc:spChg chg="mod">
          <ac:chgData name="Lukas Wallrich (Staff)" userId="74c9ee81-4c0d-413a-a571-5c8398ac27a1" providerId="ADAL" clId="{A220375A-6C17-4319-809C-5A595DA18BE1}" dt="2022-03-16T12:45:39.830" v="6051" actId="27636"/>
          <ac:spMkLst>
            <pc:docMk/>
            <pc:sldMk cId="4086508968" sldId="359"/>
            <ac:spMk id="66" creationId="{0EB80AF9-ACD5-469A-9D5E-2E4FCF351327}"/>
          </ac:spMkLst>
        </pc:spChg>
        <pc:picChg chg="mod">
          <ac:chgData name="Lukas Wallrich (Staff)" userId="74c9ee81-4c0d-413a-a571-5c8398ac27a1" providerId="ADAL" clId="{A220375A-6C17-4319-809C-5A595DA18BE1}" dt="2022-03-16T12:33:50.997" v="5985" actId="1076"/>
          <ac:picMkLst>
            <pc:docMk/>
            <pc:sldMk cId="4086508968" sldId="359"/>
            <ac:picMk id="5" creationId="{D46B4200-9DA2-49E6-8D26-27D1A47FB4B6}"/>
          </ac:picMkLst>
        </pc:picChg>
      </pc:sldChg>
      <pc:sldChg chg="addSp delSp modSp add mod delAnim modAnim">
        <pc:chgData name="Lukas Wallrich (Staff)" userId="74c9ee81-4c0d-413a-a571-5c8398ac27a1" providerId="ADAL" clId="{A220375A-6C17-4319-809C-5A595DA18BE1}" dt="2022-03-16T23:14:07.080" v="7667"/>
        <pc:sldMkLst>
          <pc:docMk/>
          <pc:sldMk cId="13697211" sldId="360"/>
        </pc:sldMkLst>
        <pc:spChg chg="del">
          <ac:chgData name="Lukas Wallrich (Staff)" userId="74c9ee81-4c0d-413a-a571-5c8398ac27a1" providerId="ADAL" clId="{A220375A-6C17-4319-809C-5A595DA18BE1}" dt="2022-03-16T12:46:59.402" v="6065" actId="478"/>
          <ac:spMkLst>
            <pc:docMk/>
            <pc:sldMk cId="13697211" sldId="360"/>
            <ac:spMk id="6" creationId="{C76B8ADF-F5AA-4103-AFAA-9472095F9D0C}"/>
          </ac:spMkLst>
        </pc:spChg>
        <pc:spChg chg="add del mod">
          <ac:chgData name="Lukas Wallrich (Staff)" userId="74c9ee81-4c0d-413a-a571-5c8398ac27a1" providerId="ADAL" clId="{A220375A-6C17-4319-809C-5A595DA18BE1}" dt="2022-03-16T12:50:53.292" v="6146" actId="478"/>
          <ac:spMkLst>
            <pc:docMk/>
            <pc:sldMk cId="13697211" sldId="360"/>
            <ac:spMk id="8" creationId="{919241C5-A743-49E2-85AA-3329FAB28575}"/>
          </ac:spMkLst>
        </pc:spChg>
        <pc:spChg chg="add del mod">
          <ac:chgData name="Lukas Wallrich (Staff)" userId="74c9ee81-4c0d-413a-a571-5c8398ac27a1" providerId="ADAL" clId="{A220375A-6C17-4319-809C-5A595DA18BE1}" dt="2022-03-16T12:50:51.123" v="6145" actId="478"/>
          <ac:spMkLst>
            <pc:docMk/>
            <pc:sldMk cId="13697211" sldId="360"/>
            <ac:spMk id="9" creationId="{B2016CF1-ECBE-42EF-8245-2C35CE0BD6AA}"/>
          </ac:spMkLst>
        </pc:spChg>
        <pc:spChg chg="add mod">
          <ac:chgData name="Lukas Wallrich (Staff)" userId="74c9ee81-4c0d-413a-a571-5c8398ac27a1" providerId="ADAL" clId="{A220375A-6C17-4319-809C-5A595DA18BE1}" dt="2022-03-16T12:49:40.449" v="6107" actId="207"/>
          <ac:spMkLst>
            <pc:docMk/>
            <pc:sldMk cId="13697211" sldId="360"/>
            <ac:spMk id="10" creationId="{5233B2F6-A8DB-4DEC-8046-A56900A6E806}"/>
          </ac:spMkLst>
        </pc:spChg>
        <pc:spChg chg="add mod">
          <ac:chgData name="Lukas Wallrich (Staff)" userId="74c9ee81-4c0d-413a-a571-5c8398ac27a1" providerId="ADAL" clId="{A220375A-6C17-4319-809C-5A595DA18BE1}" dt="2022-03-16T12:50:44.191" v="6144" actId="206"/>
          <ac:spMkLst>
            <pc:docMk/>
            <pc:sldMk cId="13697211" sldId="360"/>
            <ac:spMk id="11" creationId="{BE346636-8375-476F-89BF-7C54F69AE255}"/>
          </ac:spMkLst>
        </pc:spChg>
        <pc:spChg chg="mod">
          <ac:chgData name="Lukas Wallrich (Staff)" userId="74c9ee81-4c0d-413a-a571-5c8398ac27a1" providerId="ADAL" clId="{A220375A-6C17-4319-809C-5A595DA18BE1}" dt="2022-03-16T12:46:56.603" v="6063" actId="14100"/>
          <ac:spMkLst>
            <pc:docMk/>
            <pc:sldMk cId="13697211" sldId="360"/>
            <ac:spMk id="65" creationId="{AB2828EE-E616-473D-B1D5-E93362F63515}"/>
          </ac:spMkLst>
        </pc:spChg>
        <pc:spChg chg="mod">
          <ac:chgData name="Lukas Wallrich (Staff)" userId="74c9ee81-4c0d-413a-a571-5c8398ac27a1" providerId="ADAL" clId="{A220375A-6C17-4319-809C-5A595DA18BE1}" dt="2022-03-16T12:46:52.147" v="6062" actId="14100"/>
          <ac:spMkLst>
            <pc:docMk/>
            <pc:sldMk cId="13697211" sldId="360"/>
            <ac:spMk id="66" creationId="{0EB80AF9-ACD5-469A-9D5E-2E4FCF351327}"/>
          </ac:spMkLst>
        </pc:spChg>
        <pc:picChg chg="add mod">
          <ac:chgData name="Lukas Wallrich (Staff)" userId="74c9ee81-4c0d-413a-a571-5c8398ac27a1" providerId="ADAL" clId="{A220375A-6C17-4319-809C-5A595DA18BE1}" dt="2022-03-16T12:47:45.140" v="6070" actId="1076"/>
          <ac:picMkLst>
            <pc:docMk/>
            <pc:sldMk cId="13697211" sldId="360"/>
            <ac:picMk id="3" creationId="{A8DA7951-6781-418A-B79C-21ED8D211B88}"/>
          </ac:picMkLst>
        </pc:picChg>
        <pc:picChg chg="del">
          <ac:chgData name="Lukas Wallrich (Staff)" userId="74c9ee81-4c0d-413a-a571-5c8398ac27a1" providerId="ADAL" clId="{A220375A-6C17-4319-809C-5A595DA18BE1}" dt="2022-03-16T12:46:58.554" v="6064" actId="478"/>
          <ac:picMkLst>
            <pc:docMk/>
            <pc:sldMk cId="13697211" sldId="360"/>
            <ac:picMk id="5" creationId="{D46B4200-9DA2-49E6-8D26-27D1A47FB4B6}"/>
          </ac:picMkLst>
        </pc:picChg>
      </pc:sldChg>
      <pc:sldChg chg="addSp delSp modSp mod delAnim modAnim">
        <pc:chgData name="Lukas Wallrich (Staff)" userId="74c9ee81-4c0d-413a-a571-5c8398ac27a1" providerId="ADAL" clId="{A220375A-6C17-4319-809C-5A595DA18BE1}" dt="2022-03-16T23:14:40.506" v="7671"/>
        <pc:sldMkLst>
          <pc:docMk/>
          <pc:sldMk cId="1512204613" sldId="361"/>
        </pc:sldMkLst>
        <pc:spChg chg="add mod">
          <ac:chgData name="Lukas Wallrich (Staff)" userId="74c9ee81-4c0d-413a-a571-5c8398ac27a1" providerId="ADAL" clId="{A220375A-6C17-4319-809C-5A595DA18BE1}" dt="2022-03-16T12:51:16.357" v="6148"/>
          <ac:spMkLst>
            <pc:docMk/>
            <pc:sldMk cId="1512204613" sldId="361"/>
            <ac:spMk id="8" creationId="{9D6D3E3E-0722-4984-9E41-71B1D0BB583F}"/>
          </ac:spMkLst>
        </pc:spChg>
        <pc:spChg chg="add mod">
          <ac:chgData name="Lukas Wallrich (Staff)" userId="74c9ee81-4c0d-413a-a571-5c8398ac27a1" providerId="ADAL" clId="{A220375A-6C17-4319-809C-5A595DA18BE1}" dt="2022-03-16T13:13:37.563" v="6506" actId="20577"/>
          <ac:spMkLst>
            <pc:docMk/>
            <pc:sldMk cId="1512204613" sldId="361"/>
            <ac:spMk id="9" creationId="{7A11FA91-2B6A-4F6C-843E-2BAEAA14549A}"/>
          </ac:spMkLst>
        </pc:spChg>
        <pc:spChg chg="add mod">
          <ac:chgData name="Lukas Wallrich (Staff)" userId="74c9ee81-4c0d-413a-a571-5c8398ac27a1" providerId="ADAL" clId="{A220375A-6C17-4319-809C-5A595DA18BE1}" dt="2022-03-16T12:57:15.574" v="6262" actId="207"/>
          <ac:spMkLst>
            <pc:docMk/>
            <pc:sldMk cId="1512204613" sldId="361"/>
            <ac:spMk id="12" creationId="{15B88DAD-7F0A-40E0-BA9A-3F5F1D24E06A}"/>
          </ac:spMkLst>
        </pc:spChg>
        <pc:spChg chg="add mod">
          <ac:chgData name="Lukas Wallrich (Staff)" userId="74c9ee81-4c0d-413a-a571-5c8398ac27a1" providerId="ADAL" clId="{A220375A-6C17-4319-809C-5A595DA18BE1}" dt="2022-03-16T12:57:29.884" v="6266" actId="20577"/>
          <ac:spMkLst>
            <pc:docMk/>
            <pc:sldMk cId="1512204613" sldId="361"/>
            <ac:spMk id="13" creationId="{6EE54044-6A30-488E-A489-5222736C1585}"/>
          </ac:spMkLst>
        </pc:spChg>
        <pc:spChg chg="del">
          <ac:chgData name="Lukas Wallrich (Staff)" userId="74c9ee81-4c0d-413a-a571-5c8398ac27a1" providerId="ADAL" clId="{A220375A-6C17-4319-809C-5A595DA18BE1}" dt="2022-03-16T12:51:14.751" v="6147" actId="478"/>
          <ac:spMkLst>
            <pc:docMk/>
            <pc:sldMk cId="1512204613" sldId="361"/>
            <ac:spMk id="1513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2:51:14.751" v="6147" actId="478"/>
          <ac:spMkLst>
            <pc:docMk/>
            <pc:sldMk cId="1512204613" sldId="361"/>
            <ac:spMk id="1514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2:51:14.751" v="6147" actId="478"/>
          <ac:spMkLst>
            <pc:docMk/>
            <pc:sldMk cId="1512204613" sldId="361"/>
            <ac:spMk id="1515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2:51:14.751" v="6147" actId="478"/>
          <ac:spMkLst>
            <pc:docMk/>
            <pc:sldMk cId="1512204613" sldId="361"/>
            <ac:spMk id="1516" creationId="{00000000-0000-0000-0000-000000000000}"/>
          </ac:spMkLst>
        </pc:spChg>
        <pc:picChg chg="add del mod">
          <ac:chgData name="Lukas Wallrich (Staff)" userId="74c9ee81-4c0d-413a-a571-5c8398ac27a1" providerId="ADAL" clId="{A220375A-6C17-4319-809C-5A595DA18BE1}" dt="2022-03-16T13:13:39.748" v="6507" actId="478"/>
          <ac:picMkLst>
            <pc:docMk/>
            <pc:sldMk cId="1512204613" sldId="361"/>
            <ac:picMk id="3" creationId="{9280E7FD-B3A4-45DB-8C9C-4D8EEFCAE876}"/>
          </ac:picMkLst>
        </pc:picChg>
        <pc:picChg chg="add mod modCrop">
          <ac:chgData name="Lukas Wallrich (Staff)" userId="74c9ee81-4c0d-413a-a571-5c8398ac27a1" providerId="ADAL" clId="{A220375A-6C17-4319-809C-5A595DA18BE1}" dt="2022-03-16T13:13:57.836" v="6511" actId="1076"/>
          <ac:picMkLst>
            <pc:docMk/>
            <pc:sldMk cId="1512204613" sldId="361"/>
            <ac:picMk id="14" creationId="{992F26D6-4886-4A81-AB73-C752EF10199D}"/>
          </ac:picMkLst>
        </pc:picChg>
      </pc:sldChg>
      <pc:sldChg chg="del">
        <pc:chgData name="Lukas Wallrich (Staff)" userId="74c9ee81-4c0d-413a-a571-5c8398ac27a1" providerId="ADAL" clId="{A220375A-6C17-4319-809C-5A595DA18BE1}" dt="2022-03-16T12:57:51.605" v="6267" actId="47"/>
        <pc:sldMkLst>
          <pc:docMk/>
          <pc:sldMk cId="2170358540" sldId="362"/>
        </pc:sldMkLst>
      </pc:sldChg>
      <pc:sldChg chg="addSp delSp modSp new mod modAnim">
        <pc:chgData name="Lukas Wallrich (Staff)" userId="74c9ee81-4c0d-413a-a571-5c8398ac27a1" providerId="ADAL" clId="{A220375A-6C17-4319-809C-5A595DA18BE1}" dt="2022-03-16T23:16:01.237" v="7680"/>
        <pc:sldMkLst>
          <pc:docMk/>
          <pc:sldMk cId="3679785536" sldId="362"/>
        </pc:sldMkLst>
        <pc:spChg chg="mod">
          <ac:chgData name="Lukas Wallrich (Staff)" userId="74c9ee81-4c0d-413a-a571-5c8398ac27a1" providerId="ADAL" clId="{A220375A-6C17-4319-809C-5A595DA18BE1}" dt="2022-03-16T13:00:44.779" v="6292" actId="27636"/>
          <ac:spMkLst>
            <pc:docMk/>
            <pc:sldMk cId="3679785536" sldId="362"/>
            <ac:spMk id="2" creationId="{C35780D7-7673-46CB-AACA-A65544BE68BE}"/>
          </ac:spMkLst>
        </pc:spChg>
        <pc:spChg chg="del">
          <ac:chgData name="Lukas Wallrich (Staff)" userId="74c9ee81-4c0d-413a-a571-5c8398ac27a1" providerId="ADAL" clId="{A220375A-6C17-4319-809C-5A595DA18BE1}" dt="2022-03-16T13:00:48.621" v="6293" actId="478"/>
          <ac:spMkLst>
            <pc:docMk/>
            <pc:sldMk cId="3679785536" sldId="362"/>
            <ac:spMk id="3" creationId="{6021B4C9-86CA-4670-B910-BEB3243E4547}"/>
          </ac:spMkLst>
        </pc:spChg>
        <pc:spChg chg="add mod">
          <ac:chgData name="Lukas Wallrich (Staff)" userId="74c9ee81-4c0d-413a-a571-5c8398ac27a1" providerId="ADAL" clId="{A220375A-6C17-4319-809C-5A595DA18BE1}" dt="2022-03-16T13:02:45.868" v="6379" actId="14100"/>
          <ac:spMkLst>
            <pc:docMk/>
            <pc:sldMk cId="3679785536" sldId="362"/>
            <ac:spMk id="6" creationId="{E1B4A46E-9641-47B6-87F8-501B12C35E30}"/>
          </ac:spMkLst>
        </pc:spChg>
        <pc:spChg chg="add mod">
          <ac:chgData name="Lukas Wallrich (Staff)" userId="74c9ee81-4c0d-413a-a571-5c8398ac27a1" providerId="ADAL" clId="{A220375A-6C17-4319-809C-5A595DA18BE1}" dt="2022-03-16T13:02:49.512" v="6380" actId="207"/>
          <ac:spMkLst>
            <pc:docMk/>
            <pc:sldMk cId="3679785536" sldId="362"/>
            <ac:spMk id="7" creationId="{FFD77526-7292-4AE8-A98C-F474839C9B58}"/>
          </ac:spMkLst>
        </pc:spChg>
        <pc:picChg chg="add mod">
          <ac:chgData name="Lukas Wallrich (Staff)" userId="74c9ee81-4c0d-413a-a571-5c8398ac27a1" providerId="ADAL" clId="{A220375A-6C17-4319-809C-5A595DA18BE1}" dt="2022-03-16T13:00:55.971" v="6299" actId="1076"/>
          <ac:picMkLst>
            <pc:docMk/>
            <pc:sldMk cId="3679785536" sldId="362"/>
            <ac:picMk id="5" creationId="{2BF9594F-1439-475A-88EA-AB7F4A7A81C4}"/>
          </ac:picMkLst>
        </pc:picChg>
        <pc:picChg chg="add mod">
          <ac:chgData name="Lukas Wallrich (Staff)" userId="74c9ee81-4c0d-413a-a571-5c8398ac27a1" providerId="ADAL" clId="{A220375A-6C17-4319-809C-5A595DA18BE1}" dt="2022-03-16T13:02:17.247" v="6354" actId="1076"/>
          <ac:picMkLst>
            <pc:docMk/>
            <pc:sldMk cId="3679785536" sldId="362"/>
            <ac:picMk id="9" creationId="{90D43721-B59C-43DB-980F-1F8E4E20159D}"/>
          </ac:picMkLst>
        </pc:picChg>
      </pc:sldChg>
      <pc:sldChg chg="addSp delSp modSp add mod modAnim">
        <pc:chgData name="Lukas Wallrich (Staff)" userId="74c9ee81-4c0d-413a-a571-5c8398ac27a1" providerId="ADAL" clId="{A220375A-6C17-4319-809C-5A595DA18BE1}" dt="2022-03-16T23:16:15.951" v="7682"/>
        <pc:sldMkLst>
          <pc:docMk/>
          <pc:sldMk cId="4140683110" sldId="363"/>
        </pc:sldMkLst>
        <pc:spChg chg="mod">
          <ac:chgData name="Lukas Wallrich (Staff)" userId="74c9ee81-4c0d-413a-a571-5c8398ac27a1" providerId="ADAL" clId="{A220375A-6C17-4319-809C-5A595DA18BE1}" dt="2022-03-16T13:03:09.284" v="6399" actId="20577"/>
          <ac:spMkLst>
            <pc:docMk/>
            <pc:sldMk cId="4140683110" sldId="363"/>
            <ac:spMk id="2" creationId="{C35780D7-7673-46CB-AACA-A65544BE68BE}"/>
          </ac:spMkLst>
        </pc:spChg>
        <pc:spChg chg="add mod">
          <ac:chgData name="Lukas Wallrich (Staff)" userId="74c9ee81-4c0d-413a-a571-5c8398ac27a1" providerId="ADAL" clId="{A220375A-6C17-4319-809C-5A595DA18BE1}" dt="2022-03-16T13:03:36.239" v="6429" actId="207"/>
          <ac:spMkLst>
            <pc:docMk/>
            <pc:sldMk cId="4140683110" sldId="363"/>
            <ac:spMk id="8" creationId="{C364D54A-6960-4B83-92FC-2F347EFFD33B}"/>
          </ac:spMkLst>
        </pc:spChg>
        <pc:picChg chg="add mod">
          <ac:chgData name="Lukas Wallrich (Staff)" userId="74c9ee81-4c0d-413a-a571-5c8398ac27a1" providerId="ADAL" clId="{A220375A-6C17-4319-809C-5A595DA18BE1}" dt="2022-03-16T13:04:13.869" v="6435" actId="1076"/>
          <ac:picMkLst>
            <pc:docMk/>
            <pc:sldMk cId="4140683110" sldId="363"/>
            <ac:picMk id="4" creationId="{CF8993E7-1069-4C4E-A72B-0090AC9C25DA}"/>
          </ac:picMkLst>
        </pc:picChg>
        <pc:picChg chg="del mod">
          <ac:chgData name="Lukas Wallrich (Staff)" userId="74c9ee81-4c0d-413a-a571-5c8398ac27a1" providerId="ADAL" clId="{A220375A-6C17-4319-809C-5A595DA18BE1}" dt="2022-03-16T13:03:38.602" v="6430" actId="478"/>
          <ac:picMkLst>
            <pc:docMk/>
            <pc:sldMk cId="4140683110" sldId="363"/>
            <ac:picMk id="9" creationId="{90D43721-B59C-43DB-980F-1F8E4E20159D}"/>
          </ac:picMkLst>
        </pc:picChg>
      </pc:sldChg>
      <pc:sldChg chg="modSp add del mod">
        <pc:chgData name="Lukas Wallrich (Staff)" userId="74c9ee81-4c0d-413a-a571-5c8398ac27a1" providerId="ADAL" clId="{A220375A-6C17-4319-809C-5A595DA18BE1}" dt="2022-03-16T13:09:48.700" v="6444" actId="47"/>
        <pc:sldMkLst>
          <pc:docMk/>
          <pc:sldMk cId="2218312511" sldId="364"/>
        </pc:sldMkLst>
        <pc:spChg chg="mod">
          <ac:chgData name="Lukas Wallrich (Staff)" userId="74c9ee81-4c0d-413a-a571-5c8398ac27a1" providerId="ADAL" clId="{A220375A-6C17-4319-809C-5A595DA18BE1}" dt="2022-03-16T13:09:40.708" v="6440" actId="20577"/>
          <ac:spMkLst>
            <pc:docMk/>
            <pc:sldMk cId="2218312511" sldId="364"/>
            <ac:spMk id="2" creationId="{C35780D7-7673-46CB-AACA-A65544BE68BE}"/>
          </ac:spMkLst>
        </pc:spChg>
      </pc:sldChg>
      <pc:sldChg chg="addSp delSp modSp add mod ord modAnim">
        <pc:chgData name="Lukas Wallrich (Staff)" userId="74c9ee81-4c0d-413a-a571-5c8398ac27a1" providerId="ADAL" clId="{A220375A-6C17-4319-809C-5A595DA18BE1}" dt="2022-03-16T23:16:28.132" v="7684"/>
        <pc:sldMkLst>
          <pc:docMk/>
          <pc:sldMk cId="709710432" sldId="365"/>
        </pc:sldMkLst>
        <pc:spChg chg="mod">
          <ac:chgData name="Lukas Wallrich (Staff)" userId="74c9ee81-4c0d-413a-a571-5c8398ac27a1" providerId="ADAL" clId="{A220375A-6C17-4319-809C-5A595DA18BE1}" dt="2022-03-16T13:09:54.028" v="6465" actId="20577"/>
          <ac:spMkLst>
            <pc:docMk/>
            <pc:sldMk cId="709710432" sldId="365"/>
            <ac:spMk id="2" creationId="{C35780D7-7673-46CB-AACA-A65544BE68BE}"/>
          </ac:spMkLst>
        </pc:spChg>
        <pc:spChg chg="mod">
          <ac:chgData name="Lukas Wallrich (Staff)" userId="74c9ee81-4c0d-413a-a571-5c8398ac27a1" providerId="ADAL" clId="{A220375A-6C17-4319-809C-5A595DA18BE1}" dt="2022-03-16T13:10:13.485" v="6494" actId="207"/>
          <ac:spMkLst>
            <pc:docMk/>
            <pc:sldMk cId="709710432" sldId="365"/>
            <ac:spMk id="6" creationId="{E1B4A46E-9641-47B6-87F8-501B12C35E30}"/>
          </ac:spMkLst>
        </pc:spChg>
        <pc:picChg chg="add mod">
          <ac:chgData name="Lukas Wallrich (Staff)" userId="74c9ee81-4c0d-413a-a571-5c8398ac27a1" providerId="ADAL" clId="{A220375A-6C17-4319-809C-5A595DA18BE1}" dt="2022-03-16T13:13:03.067" v="6499" actId="1076"/>
          <ac:picMkLst>
            <pc:docMk/>
            <pc:sldMk cId="709710432" sldId="365"/>
            <ac:picMk id="4" creationId="{816E8BFE-445B-4184-8DC3-30111AC36CEC}"/>
          </ac:picMkLst>
        </pc:picChg>
        <pc:picChg chg="del">
          <ac:chgData name="Lukas Wallrich (Staff)" userId="74c9ee81-4c0d-413a-a571-5c8398ac27a1" providerId="ADAL" clId="{A220375A-6C17-4319-809C-5A595DA18BE1}" dt="2022-03-16T13:12:50.715" v="6495" actId="478"/>
          <ac:picMkLst>
            <pc:docMk/>
            <pc:sldMk cId="709710432" sldId="365"/>
            <ac:picMk id="5" creationId="{2BF9594F-1439-475A-88EA-AB7F4A7A81C4}"/>
          </ac:picMkLst>
        </pc:picChg>
      </pc:sldChg>
      <pc:sldChg chg="add del ord">
        <pc:chgData name="Lukas Wallrich (Staff)" userId="74c9ee81-4c0d-413a-a571-5c8398ac27a1" providerId="ADAL" clId="{A220375A-6C17-4319-809C-5A595DA18BE1}" dt="2022-03-16T14:13:37.491" v="7254" actId="47"/>
        <pc:sldMkLst>
          <pc:docMk/>
          <pc:sldMk cId="2619543757" sldId="366"/>
        </pc:sldMkLst>
      </pc:sldChg>
      <pc:sldChg chg="addSp modSp add mod ord">
        <pc:chgData name="Lukas Wallrich (Staff)" userId="74c9ee81-4c0d-413a-a571-5c8398ac27a1" providerId="ADAL" clId="{A220375A-6C17-4319-809C-5A595DA18BE1}" dt="2022-03-16T13:57:15.324" v="6809" actId="1076"/>
        <pc:sldMkLst>
          <pc:docMk/>
          <pc:sldMk cId="1287994685" sldId="367"/>
        </pc:sldMkLst>
        <pc:spChg chg="add mod">
          <ac:chgData name="Lukas Wallrich (Staff)" userId="74c9ee81-4c0d-413a-a571-5c8398ac27a1" providerId="ADAL" clId="{A220375A-6C17-4319-809C-5A595DA18BE1}" dt="2022-03-16T13:56:40.291" v="6805" actId="1076"/>
          <ac:spMkLst>
            <pc:docMk/>
            <pc:sldMk cId="1287994685" sldId="367"/>
            <ac:spMk id="4" creationId="{1A52A0E1-9596-4B0D-9759-118BEA17024D}"/>
          </ac:spMkLst>
        </pc:spChg>
        <pc:spChg chg="mod">
          <ac:chgData name="Lukas Wallrich (Staff)" userId="74c9ee81-4c0d-413a-a571-5c8398ac27a1" providerId="ADAL" clId="{A220375A-6C17-4319-809C-5A595DA18BE1}" dt="2022-03-16T13:56:20.149" v="6774" actId="20577"/>
          <ac:spMkLst>
            <pc:docMk/>
            <pc:sldMk cId="1287994685" sldId="367"/>
            <ac:spMk id="1432" creationId="{00000000-0000-0000-0000-000000000000}"/>
          </ac:spMkLst>
        </pc:spChg>
        <pc:picChg chg="add mod">
          <ac:chgData name="Lukas Wallrich (Staff)" userId="74c9ee81-4c0d-413a-a571-5c8398ac27a1" providerId="ADAL" clId="{A220375A-6C17-4319-809C-5A595DA18BE1}" dt="2022-03-16T13:57:15.324" v="6809" actId="1076"/>
          <ac:picMkLst>
            <pc:docMk/>
            <pc:sldMk cId="1287994685" sldId="367"/>
            <ac:picMk id="2050" creationId="{09EF1283-465B-47A4-B3C1-074C18AD4044}"/>
          </ac:picMkLst>
        </pc:picChg>
      </pc:sldChg>
      <pc:sldChg chg="addSp delSp modSp add mod modNotesTx">
        <pc:chgData name="Lukas Wallrich (Staff)" userId="74c9ee81-4c0d-413a-a571-5c8398ac27a1" providerId="ADAL" clId="{A220375A-6C17-4319-809C-5A595DA18BE1}" dt="2022-03-16T13:51:50.147" v="6763" actId="1076"/>
        <pc:sldMkLst>
          <pc:docMk/>
          <pc:sldMk cId="919532190" sldId="368"/>
        </pc:sldMkLst>
        <pc:spChg chg="mod">
          <ac:chgData name="Lukas Wallrich (Staff)" userId="74c9ee81-4c0d-413a-a571-5c8398ac27a1" providerId="ADAL" clId="{A220375A-6C17-4319-809C-5A595DA18BE1}" dt="2022-03-16T13:38:53.587" v="6570" actId="1076"/>
          <ac:spMkLst>
            <pc:docMk/>
            <pc:sldMk cId="919532190" sldId="368"/>
            <ac:spMk id="1466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3:51:50.147" v="6763" actId="1076"/>
          <ac:spMkLst>
            <pc:docMk/>
            <pc:sldMk cId="919532190" sldId="368"/>
            <ac:spMk id="1467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3:51:50.147" v="6763" actId="1076"/>
          <ac:spMkLst>
            <pc:docMk/>
            <pc:sldMk cId="919532190" sldId="368"/>
            <ac:spMk id="1468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3:48:11.317" v="6719" actId="1076"/>
          <ac:spMkLst>
            <pc:docMk/>
            <pc:sldMk cId="919532190" sldId="368"/>
            <ac:spMk id="1470" creationId="{00000000-0000-0000-0000-000000000000}"/>
          </ac:spMkLst>
        </pc:spChg>
        <pc:picChg chg="del">
          <ac:chgData name="Lukas Wallrich (Staff)" userId="74c9ee81-4c0d-413a-a571-5c8398ac27a1" providerId="ADAL" clId="{A220375A-6C17-4319-809C-5A595DA18BE1}" dt="2022-03-16T13:47:19.803" v="6664" actId="478"/>
          <ac:picMkLst>
            <pc:docMk/>
            <pc:sldMk cId="919532190" sldId="368"/>
            <ac:picMk id="3" creationId="{A9559C20-72D1-4084-8C51-1AC3AB31AF4F}"/>
          </ac:picMkLst>
        </pc:picChg>
        <pc:picChg chg="add mod">
          <ac:chgData name="Lukas Wallrich (Staff)" userId="74c9ee81-4c0d-413a-a571-5c8398ac27a1" providerId="ADAL" clId="{A220375A-6C17-4319-809C-5A595DA18BE1}" dt="2022-03-16T13:51:20.130" v="6760" actId="1076"/>
          <ac:picMkLst>
            <pc:docMk/>
            <pc:sldMk cId="919532190" sldId="368"/>
            <ac:picMk id="4" creationId="{C5A6F989-AE5E-436D-93E6-B1D9FE499F27}"/>
          </ac:picMkLst>
        </pc:picChg>
      </pc:sldChg>
      <pc:sldChg chg="new del">
        <pc:chgData name="Lukas Wallrich (Staff)" userId="74c9ee81-4c0d-413a-a571-5c8398ac27a1" providerId="ADAL" clId="{A220375A-6C17-4319-809C-5A595DA18BE1}" dt="2022-03-16T13:57:29.949" v="6811" actId="2696"/>
        <pc:sldMkLst>
          <pc:docMk/>
          <pc:sldMk cId="505280001" sldId="369"/>
        </pc:sldMkLst>
      </pc:sldChg>
      <pc:sldChg chg="addSp delSp modSp add mod ord delAnim modAnim modNotesTx">
        <pc:chgData name="Lukas Wallrich (Staff)" userId="74c9ee81-4c0d-413a-a571-5c8398ac27a1" providerId="ADAL" clId="{A220375A-6C17-4319-809C-5A595DA18BE1}" dt="2022-03-16T17:07:01.479" v="7355"/>
        <pc:sldMkLst>
          <pc:docMk/>
          <pc:sldMk cId="2423021296" sldId="369"/>
        </pc:sldMkLst>
        <pc:spChg chg="mod">
          <ac:chgData name="Lukas Wallrich (Staff)" userId="74c9ee81-4c0d-413a-a571-5c8398ac27a1" providerId="ADAL" clId="{A220375A-6C17-4319-809C-5A595DA18BE1}" dt="2022-03-16T13:57:49.298" v="6815" actId="20577"/>
          <ac:spMkLst>
            <pc:docMk/>
            <pc:sldMk cId="2423021296" sldId="369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4:12:21.196" v="7239" actId="207"/>
          <ac:spMkLst>
            <pc:docMk/>
            <pc:sldMk cId="2423021296" sldId="369"/>
            <ac:spMk id="1159" creationId="{00000000-0000-0000-0000-000000000000}"/>
          </ac:spMkLst>
        </pc:spChg>
        <pc:picChg chg="del mod">
          <ac:chgData name="Lukas Wallrich (Staff)" userId="74c9ee81-4c0d-413a-a571-5c8398ac27a1" providerId="ADAL" clId="{A220375A-6C17-4319-809C-5A595DA18BE1}" dt="2022-03-16T14:12:02.082" v="7220" actId="478"/>
          <ac:picMkLst>
            <pc:docMk/>
            <pc:sldMk cId="2423021296" sldId="369"/>
            <ac:picMk id="6" creationId="{1F595DFA-B5C6-4D66-8AF9-EDE266C9E412}"/>
          </ac:picMkLst>
        </pc:picChg>
        <pc:picChg chg="add mod">
          <ac:chgData name="Lukas Wallrich (Staff)" userId="74c9ee81-4c0d-413a-a571-5c8398ac27a1" providerId="ADAL" clId="{A220375A-6C17-4319-809C-5A595DA18BE1}" dt="2022-03-16T14:11:08.105" v="7218"/>
          <ac:picMkLst>
            <pc:docMk/>
            <pc:sldMk cId="2423021296" sldId="369"/>
            <ac:picMk id="7" creationId="{2686371A-7429-4674-8E63-CA1555D8E169}"/>
          </ac:picMkLst>
        </pc:picChg>
        <pc:picChg chg="add mod">
          <ac:chgData name="Lukas Wallrich (Staff)" userId="74c9ee81-4c0d-413a-a571-5c8398ac27a1" providerId="ADAL" clId="{A220375A-6C17-4319-809C-5A595DA18BE1}" dt="2022-03-16T14:12:07.399" v="7222" actId="1076"/>
          <ac:picMkLst>
            <pc:docMk/>
            <pc:sldMk cId="2423021296" sldId="369"/>
            <ac:picMk id="8" creationId="{52903BB6-E527-4A38-87CF-6D7B971EA39C}"/>
          </ac:picMkLst>
        </pc:picChg>
      </pc:sldChg>
      <pc:sldChg chg="new del">
        <pc:chgData name="Lukas Wallrich (Staff)" userId="74c9ee81-4c0d-413a-a571-5c8398ac27a1" providerId="ADAL" clId="{A220375A-6C17-4319-809C-5A595DA18BE1}" dt="2022-03-16T17:12:22.242" v="7519" actId="47"/>
        <pc:sldMkLst>
          <pc:docMk/>
          <pc:sldMk cId="262677210" sldId="370"/>
        </pc:sldMkLst>
      </pc:sldChg>
      <pc:sldChg chg="addSp delSp modSp add mod ord modAnim modNotesTx">
        <pc:chgData name="Lukas Wallrich (Staff)" userId="74c9ee81-4c0d-413a-a571-5c8398ac27a1" providerId="ADAL" clId="{A220375A-6C17-4319-809C-5A595DA18BE1}" dt="2022-03-16T23:17:52.527" v="7690"/>
        <pc:sldMkLst>
          <pc:docMk/>
          <pc:sldMk cId="2197155165" sldId="371"/>
        </pc:sldMkLst>
        <pc:spChg chg="add mod">
          <ac:chgData name="Lukas Wallrich (Staff)" userId="74c9ee81-4c0d-413a-a571-5c8398ac27a1" providerId="ADAL" clId="{A220375A-6C17-4319-809C-5A595DA18BE1}" dt="2022-03-16T17:11:10.499" v="7513" actId="1076"/>
          <ac:spMkLst>
            <pc:docMk/>
            <pc:sldMk cId="2197155165" sldId="371"/>
            <ac:spMk id="10" creationId="{6E6AB0C2-4B5D-4A6F-8BFA-B42116A9D6E4}"/>
          </ac:spMkLst>
        </pc:spChg>
        <pc:spChg chg="add mod">
          <ac:chgData name="Lukas Wallrich (Staff)" userId="74c9ee81-4c0d-413a-a571-5c8398ac27a1" providerId="ADAL" clId="{A220375A-6C17-4319-809C-5A595DA18BE1}" dt="2022-03-16T17:11:48.352" v="7516" actId="207"/>
          <ac:spMkLst>
            <pc:docMk/>
            <pc:sldMk cId="2197155165" sldId="371"/>
            <ac:spMk id="11" creationId="{4471590C-AFB0-4787-AF37-D9F61D8CE7D6}"/>
          </ac:spMkLst>
        </pc:spChg>
        <pc:spChg chg="mod">
          <ac:chgData name="Lukas Wallrich (Staff)" userId="74c9ee81-4c0d-413a-a571-5c8398ac27a1" providerId="ADAL" clId="{A220375A-6C17-4319-809C-5A595DA18BE1}" dt="2022-03-16T17:12:00.169" v="7517" actId="20577"/>
          <ac:spMkLst>
            <pc:docMk/>
            <pc:sldMk cId="2197155165" sldId="371"/>
            <ac:spMk id="1466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7:09:17.675" v="7437" actId="14100"/>
          <ac:spMkLst>
            <pc:docMk/>
            <pc:sldMk cId="2197155165" sldId="371"/>
            <ac:spMk id="1467" creationId="{00000000-0000-0000-0000-000000000000}"/>
          </ac:spMkLst>
        </pc:spChg>
        <pc:spChg chg="mod">
          <ac:chgData name="Lukas Wallrich (Staff)" userId="74c9ee81-4c0d-413a-a571-5c8398ac27a1" providerId="ADAL" clId="{A220375A-6C17-4319-809C-5A595DA18BE1}" dt="2022-03-16T17:09:23.050" v="7438" actId="1076"/>
          <ac:spMkLst>
            <pc:docMk/>
            <pc:sldMk cId="2197155165" sldId="371"/>
            <ac:spMk id="1468" creationId="{00000000-0000-0000-0000-000000000000}"/>
          </ac:spMkLst>
        </pc:spChg>
        <pc:spChg chg="del">
          <ac:chgData name="Lukas Wallrich (Staff)" userId="74c9ee81-4c0d-413a-a571-5c8398ac27a1" providerId="ADAL" clId="{A220375A-6C17-4319-809C-5A595DA18BE1}" dt="2022-03-16T17:08:06.598" v="7377" actId="478"/>
          <ac:spMkLst>
            <pc:docMk/>
            <pc:sldMk cId="2197155165" sldId="371"/>
            <ac:spMk id="1470" creationId="{00000000-0000-0000-0000-000000000000}"/>
          </ac:spMkLst>
        </pc:spChg>
        <pc:picChg chg="add mod">
          <ac:chgData name="Lukas Wallrich (Staff)" userId="74c9ee81-4c0d-413a-a571-5c8398ac27a1" providerId="ADAL" clId="{A220375A-6C17-4319-809C-5A595DA18BE1}" dt="2022-03-16T17:09:07.440" v="7435" actId="1076"/>
          <ac:picMkLst>
            <pc:docMk/>
            <pc:sldMk cId="2197155165" sldId="371"/>
            <ac:picMk id="3" creationId="{6EC01DEB-6059-4FB6-9B36-189F3B23DDEA}"/>
          </ac:picMkLst>
        </pc:picChg>
        <pc:picChg chg="del">
          <ac:chgData name="Lukas Wallrich (Staff)" userId="74c9ee81-4c0d-413a-a571-5c8398ac27a1" providerId="ADAL" clId="{A220375A-6C17-4319-809C-5A595DA18BE1}" dt="2022-03-16T17:08:26.731" v="7393" actId="478"/>
          <ac:picMkLst>
            <pc:docMk/>
            <pc:sldMk cId="2197155165" sldId="371"/>
            <ac:picMk id="4" creationId="{C5A6F989-AE5E-436D-93E6-B1D9FE499F27}"/>
          </ac:picMkLst>
        </pc:picChg>
        <pc:picChg chg="add mod">
          <ac:chgData name="Lukas Wallrich (Staff)" userId="74c9ee81-4c0d-413a-a571-5c8398ac27a1" providerId="ADAL" clId="{A220375A-6C17-4319-809C-5A595DA18BE1}" dt="2022-03-16T17:11:03.387" v="7511" actId="1076"/>
          <ac:picMkLst>
            <pc:docMk/>
            <pc:sldMk cId="2197155165" sldId="371"/>
            <ac:picMk id="6" creationId="{C6ED2099-EAFD-4C8F-9BF6-F57EAC89FF31}"/>
          </ac:picMkLst>
        </pc:picChg>
        <pc:picChg chg="del">
          <ac:chgData name="Lukas Wallrich (Staff)" userId="74c9ee81-4c0d-413a-a571-5c8398ac27a1" providerId="ADAL" clId="{A220375A-6C17-4319-809C-5A595DA18BE1}" dt="2022-03-16T17:08:35.816" v="7399" actId="478"/>
          <ac:picMkLst>
            <pc:docMk/>
            <pc:sldMk cId="2197155165" sldId="371"/>
            <ac:picMk id="1465" creationId="{00000000-0000-0000-0000-000000000000}"/>
          </ac:picMkLst>
        </pc:picChg>
      </pc:sldChg>
      <pc:sldMasterChg chg="delSldLayout modSldLayout">
        <pc:chgData name="Lukas Wallrich (Staff)" userId="74c9ee81-4c0d-413a-a571-5c8398ac27a1" providerId="ADAL" clId="{A220375A-6C17-4319-809C-5A595DA18BE1}" dt="2022-03-16T17:08:48.874" v="7401" actId="2696"/>
        <pc:sldMasterMkLst>
          <pc:docMk/>
          <pc:sldMasterMk cId="0" sldId="2147483648"/>
        </pc:sldMasterMkLst>
        <pc:sldLayoutChg chg="del">
          <pc:chgData name="Lukas Wallrich (Staff)" userId="74c9ee81-4c0d-413a-a571-5c8398ac27a1" providerId="ADAL" clId="{A220375A-6C17-4319-809C-5A595DA18BE1}" dt="2022-03-16T13:37:00.522" v="6517" actId="47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Lukas Wallrich (Staff)" userId="74c9ee81-4c0d-413a-a571-5c8398ac27a1" providerId="ADAL" clId="{A220375A-6C17-4319-809C-5A595DA18BE1}" dt="2022-03-16T14:13:32.419" v="7253" actId="47"/>
          <pc:sldLayoutMkLst>
            <pc:docMk/>
            <pc:sldMasterMk cId="0" sldId="2147483648"/>
            <pc:sldLayoutMk cId="0" sldId="2147483653"/>
          </pc:sldLayoutMkLst>
        </pc:sldLayoutChg>
        <pc:sldLayoutChg chg="delSp del mod">
          <pc:chgData name="Lukas Wallrich (Staff)" userId="74c9ee81-4c0d-413a-a571-5c8398ac27a1" providerId="ADAL" clId="{A220375A-6C17-4319-809C-5A595DA18BE1}" dt="2022-03-16T13:37:00.522" v="6517" actId="47"/>
          <pc:sldLayoutMkLst>
            <pc:docMk/>
            <pc:sldMasterMk cId="0" sldId="2147483648"/>
            <pc:sldLayoutMk cId="0" sldId="2147483654"/>
          </pc:sldLayoutMkLst>
          <pc:grpChg chg="del">
            <ac:chgData name="Lukas Wallrich (Staff)" userId="74c9ee81-4c0d-413a-a571-5c8398ac27a1" providerId="ADAL" clId="{A220375A-6C17-4319-809C-5A595DA18BE1}" dt="2022-03-10T13:40:08.064" v="298" actId="478"/>
            <ac:grpSpMkLst>
              <pc:docMk/>
              <pc:sldMasterMk cId="0" sldId="2147483648"/>
              <pc:sldLayoutMk cId="0" sldId="2147483654"/>
              <ac:grpSpMk id="95" creationId="{00000000-0000-0000-0000-000000000000}"/>
            </ac:grpSpMkLst>
          </pc:grpChg>
        </pc:sldLayoutChg>
        <pc:sldLayoutChg chg="delSp mod">
          <pc:chgData name="Lukas Wallrich (Staff)" userId="74c9ee81-4c0d-413a-a571-5c8398ac27a1" providerId="ADAL" clId="{A220375A-6C17-4319-809C-5A595DA18BE1}" dt="2022-03-16T17:08:47.201" v="7400" actId="478"/>
          <pc:sldLayoutMkLst>
            <pc:docMk/>
            <pc:sldMasterMk cId="0" sldId="2147483648"/>
            <pc:sldLayoutMk cId="0" sldId="2147483655"/>
          </pc:sldLayoutMkLst>
          <pc:picChg chg="del">
            <ac:chgData name="Lukas Wallrich (Staff)" userId="74c9ee81-4c0d-413a-a571-5c8398ac27a1" providerId="ADAL" clId="{A220375A-6C17-4319-809C-5A595DA18BE1}" dt="2022-03-16T17:08:47.201" v="7400" actId="478"/>
            <ac:picMkLst>
              <pc:docMk/>
              <pc:sldMasterMk cId="0" sldId="2147483648"/>
              <pc:sldLayoutMk cId="0" sldId="2147483655"/>
              <ac:picMk id="105" creationId="{00000000-0000-0000-0000-000000000000}"/>
            </ac:picMkLst>
          </pc:picChg>
        </pc:sldLayoutChg>
        <pc:sldLayoutChg chg="modSp mod">
          <pc:chgData name="Lukas Wallrich (Staff)" userId="74c9ee81-4c0d-413a-a571-5c8398ac27a1" providerId="ADAL" clId="{A220375A-6C17-4319-809C-5A595DA18BE1}" dt="2022-03-10T13:31:25.290" v="17" actId="20577"/>
          <pc:sldLayoutMkLst>
            <pc:docMk/>
            <pc:sldMasterMk cId="0" sldId="2147483648"/>
            <pc:sldLayoutMk cId="0" sldId="2147483656"/>
          </pc:sldLayoutMkLst>
          <pc:spChg chg="mod">
            <ac:chgData name="Lukas Wallrich (Staff)" userId="74c9ee81-4c0d-413a-a571-5c8398ac27a1" providerId="ADAL" clId="{A220375A-6C17-4319-809C-5A595DA18BE1}" dt="2022-03-10T13:31:25.290" v="17" actId="20577"/>
            <ac:spMkLst>
              <pc:docMk/>
              <pc:sldMasterMk cId="0" sldId="2147483648"/>
              <pc:sldLayoutMk cId="0" sldId="2147483656"/>
              <ac:spMk id="113" creationId="{00000000-0000-0000-0000-000000000000}"/>
            </ac:spMkLst>
          </pc:spChg>
        </pc:sldLayoutChg>
        <pc:sldLayoutChg chg="delSp mod">
          <pc:chgData name="Lukas Wallrich (Staff)" userId="74c9ee81-4c0d-413a-a571-5c8398ac27a1" providerId="ADAL" clId="{A220375A-6C17-4319-809C-5A595DA18BE1}" dt="2022-03-10T13:40:14.539" v="299" actId="478"/>
          <pc:sldLayoutMkLst>
            <pc:docMk/>
            <pc:sldMasterMk cId="0" sldId="2147483648"/>
            <pc:sldLayoutMk cId="0" sldId="2147483657"/>
          </pc:sldLayoutMkLst>
          <pc:grpChg chg="del">
            <ac:chgData name="Lukas Wallrich (Staff)" userId="74c9ee81-4c0d-413a-a571-5c8398ac27a1" providerId="ADAL" clId="{A220375A-6C17-4319-809C-5A595DA18BE1}" dt="2022-03-10T13:40:14.539" v="299" actId="478"/>
            <ac:grpSpMkLst>
              <pc:docMk/>
              <pc:sldMasterMk cId="0" sldId="2147483648"/>
              <pc:sldLayoutMk cId="0" sldId="2147483657"/>
              <ac:grpSpMk id="163" creationId="{00000000-0000-0000-0000-000000000000}"/>
            </ac:grpSpMkLst>
          </pc:grpChg>
        </pc:sldLayoutChg>
        <pc:sldLayoutChg chg="del">
          <pc:chgData name="Lukas Wallrich (Staff)" userId="74c9ee81-4c0d-413a-a571-5c8398ac27a1" providerId="ADAL" clId="{A220375A-6C17-4319-809C-5A595DA18BE1}" dt="2022-03-16T13:37:00.522" v="6517" actId="47"/>
          <pc:sldLayoutMkLst>
            <pc:docMk/>
            <pc:sldMasterMk cId="0" sldId="2147483648"/>
            <pc:sldLayoutMk cId="0" sldId="2147483658"/>
          </pc:sldLayoutMkLst>
        </pc:sldLayoutChg>
        <pc:sldLayoutChg chg="del">
          <pc:chgData name="Lukas Wallrich (Staff)" userId="74c9ee81-4c0d-413a-a571-5c8398ac27a1" providerId="ADAL" clId="{A220375A-6C17-4319-809C-5A595DA18BE1}" dt="2022-03-16T17:08:48.874" v="7401" actId="2696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  <pc:docChgLst>
    <pc:chgData name="Lukas Wallrich (Staff)" userId="74c9ee81-4c0d-413a-a571-5c8398ac27a1" providerId="ADAL" clId="{276BF788-1107-0E41-913B-3FFB8F427A8B}"/>
    <pc:docChg chg="custSel addSld delSld modSld">
      <pc:chgData name="Lukas Wallrich (Staff)" userId="74c9ee81-4c0d-413a-a571-5c8398ac27a1" providerId="ADAL" clId="{276BF788-1107-0E41-913B-3FFB8F427A8B}" dt="2023-03-01T20:42:23.813" v="37"/>
      <pc:docMkLst>
        <pc:docMk/>
      </pc:docMkLst>
      <pc:sldChg chg="del">
        <pc:chgData name="Lukas Wallrich (Staff)" userId="74c9ee81-4c0d-413a-a571-5c8398ac27a1" providerId="ADAL" clId="{276BF788-1107-0E41-913B-3FFB8F427A8B}" dt="2023-03-01T20:01:00.995" v="0" actId="2696"/>
        <pc:sldMkLst>
          <pc:docMk/>
          <pc:sldMk cId="0" sldId="257"/>
        </pc:sldMkLst>
      </pc:sldChg>
      <pc:sldChg chg="add del">
        <pc:chgData name="Lukas Wallrich (Staff)" userId="74c9ee81-4c0d-413a-a571-5c8398ac27a1" providerId="ADAL" clId="{276BF788-1107-0E41-913B-3FFB8F427A8B}" dt="2023-03-01T20:04:07.900" v="27"/>
        <pc:sldMkLst>
          <pc:docMk/>
          <pc:sldMk cId="0" sldId="280"/>
        </pc:sldMkLst>
      </pc:sldChg>
      <pc:sldChg chg="modSp del mod">
        <pc:chgData name="Lukas Wallrich (Staff)" userId="74c9ee81-4c0d-413a-a571-5c8398ac27a1" providerId="ADAL" clId="{276BF788-1107-0E41-913B-3FFB8F427A8B}" dt="2023-03-01T20:02:00.619" v="13" actId="2696"/>
        <pc:sldMkLst>
          <pc:docMk/>
          <pc:sldMk cId="1863548096" sldId="330"/>
        </pc:sldMkLst>
        <pc:spChg chg="mod">
          <ac:chgData name="Lukas Wallrich (Staff)" userId="74c9ee81-4c0d-413a-a571-5c8398ac27a1" providerId="ADAL" clId="{276BF788-1107-0E41-913B-3FFB8F427A8B}" dt="2023-03-01T20:01:55.040" v="2" actId="27636"/>
          <ac:spMkLst>
            <pc:docMk/>
            <pc:sldMk cId="1863548096" sldId="330"/>
            <ac:spMk id="1306" creationId="{00000000-0000-0000-0000-000000000000}"/>
          </ac:spMkLst>
        </pc:spChg>
      </pc:sldChg>
      <pc:sldChg chg="del">
        <pc:chgData name="Lukas Wallrich (Staff)" userId="74c9ee81-4c0d-413a-a571-5c8398ac27a1" providerId="ADAL" clId="{276BF788-1107-0E41-913B-3FFB8F427A8B}" dt="2023-03-01T20:02:14.059" v="15" actId="2696"/>
        <pc:sldMkLst>
          <pc:docMk/>
          <pc:sldMk cId="3463783875" sldId="332"/>
        </pc:sldMkLst>
      </pc:sldChg>
      <pc:sldChg chg="del">
        <pc:chgData name="Lukas Wallrich (Staff)" userId="74c9ee81-4c0d-413a-a571-5c8398ac27a1" providerId="ADAL" clId="{276BF788-1107-0E41-913B-3FFB8F427A8B}" dt="2023-03-01T20:02:36.651" v="19" actId="2696"/>
        <pc:sldMkLst>
          <pc:docMk/>
          <pc:sldMk cId="1894502988" sldId="337"/>
        </pc:sldMkLst>
      </pc:sldChg>
      <pc:sldChg chg="modSp mod">
        <pc:chgData name="Lukas Wallrich (Staff)" userId="74c9ee81-4c0d-413a-a571-5c8398ac27a1" providerId="ADAL" clId="{276BF788-1107-0E41-913B-3FFB8F427A8B}" dt="2023-03-01T20:02:47.224" v="20" actId="20577"/>
        <pc:sldMkLst>
          <pc:docMk/>
          <pc:sldMk cId="4251423647" sldId="339"/>
        </pc:sldMkLst>
        <pc:spChg chg="mod">
          <ac:chgData name="Lukas Wallrich (Staff)" userId="74c9ee81-4c0d-413a-a571-5c8398ac27a1" providerId="ADAL" clId="{276BF788-1107-0E41-913B-3FFB8F427A8B}" dt="2023-03-01T20:02:47.224" v="20" actId="20577"/>
          <ac:spMkLst>
            <pc:docMk/>
            <pc:sldMk cId="4251423647" sldId="339"/>
            <ac:spMk id="6" creationId="{F1E53A2C-8FA6-4DE8-BE92-42E128B21589}"/>
          </ac:spMkLst>
        </pc:spChg>
      </pc:sldChg>
      <pc:sldChg chg="modSp del mod">
        <pc:chgData name="Lukas Wallrich (Staff)" userId="74c9ee81-4c0d-413a-a571-5c8398ac27a1" providerId="ADAL" clId="{276BF788-1107-0E41-913B-3FFB8F427A8B}" dt="2023-03-01T20:02:36.650" v="18" actId="2696"/>
        <pc:sldMkLst>
          <pc:docMk/>
          <pc:sldMk cId="2395653797" sldId="340"/>
        </pc:sldMkLst>
        <pc:spChg chg="mod">
          <ac:chgData name="Lukas Wallrich (Staff)" userId="74c9ee81-4c0d-413a-a571-5c8398ac27a1" providerId="ADAL" clId="{276BF788-1107-0E41-913B-3FFB8F427A8B}" dt="2023-03-01T20:01:55.051" v="3" actId="27636"/>
          <ac:spMkLst>
            <pc:docMk/>
            <pc:sldMk cId="2395653797" sldId="340"/>
            <ac:spMk id="1306" creationId="{00000000-0000-0000-0000-000000000000}"/>
          </ac:spMkLst>
        </pc:spChg>
      </pc:sldChg>
      <pc:sldChg chg="modSp del mod">
        <pc:chgData name="Lukas Wallrich (Staff)" userId="74c9ee81-4c0d-413a-a571-5c8398ac27a1" providerId="ADAL" clId="{276BF788-1107-0E41-913B-3FFB8F427A8B}" dt="2023-03-01T20:03:21.907" v="24" actId="2696"/>
        <pc:sldMkLst>
          <pc:docMk/>
          <pc:sldMk cId="4155191247" sldId="341"/>
        </pc:sldMkLst>
        <pc:spChg chg="mod">
          <ac:chgData name="Lukas Wallrich (Staff)" userId="74c9ee81-4c0d-413a-a571-5c8398ac27a1" providerId="ADAL" clId="{276BF788-1107-0E41-913B-3FFB8F427A8B}" dt="2023-03-01T20:01:55.058" v="4" actId="27636"/>
          <ac:spMkLst>
            <pc:docMk/>
            <pc:sldMk cId="4155191247" sldId="341"/>
            <ac:spMk id="7" creationId="{1DC8BAB4-B296-426E-86A8-C1B9E3FF2974}"/>
          </ac:spMkLst>
        </pc:spChg>
      </pc:sldChg>
      <pc:sldChg chg="del">
        <pc:chgData name="Lukas Wallrich (Staff)" userId="74c9ee81-4c0d-413a-a571-5c8398ac27a1" providerId="ADAL" clId="{276BF788-1107-0E41-913B-3FFB8F427A8B}" dt="2023-03-01T20:03:10.319" v="22" actId="2696"/>
        <pc:sldMkLst>
          <pc:docMk/>
          <pc:sldMk cId="1295283224" sldId="342"/>
        </pc:sldMkLst>
      </pc:sldChg>
      <pc:sldChg chg="modSp add del mod">
        <pc:chgData name="Lukas Wallrich (Staff)" userId="74c9ee81-4c0d-413a-a571-5c8398ac27a1" providerId="ADAL" clId="{276BF788-1107-0E41-913B-3FFB8F427A8B}" dt="2023-03-01T20:04:07.900" v="27"/>
        <pc:sldMkLst>
          <pc:docMk/>
          <pc:sldMk cId="355453551" sldId="348"/>
        </pc:sldMkLst>
        <pc:spChg chg="mod">
          <ac:chgData name="Lukas Wallrich (Staff)" userId="74c9ee81-4c0d-413a-a571-5c8398ac27a1" providerId="ADAL" clId="{276BF788-1107-0E41-913B-3FFB8F427A8B}" dt="2023-03-01T20:01:55.073" v="5" actId="27636"/>
          <ac:spMkLst>
            <pc:docMk/>
            <pc:sldMk cId="355453551" sldId="348"/>
            <ac:spMk id="1306" creationId="{00000000-0000-0000-0000-000000000000}"/>
          </ac:spMkLst>
        </pc:spChg>
      </pc:sldChg>
      <pc:sldChg chg="modSp mod">
        <pc:chgData name="Lukas Wallrich (Staff)" userId="74c9ee81-4c0d-413a-a571-5c8398ac27a1" providerId="ADAL" clId="{276BF788-1107-0E41-913B-3FFB8F427A8B}" dt="2023-03-01T20:04:54.686" v="31" actId="20577"/>
        <pc:sldMkLst>
          <pc:docMk/>
          <pc:sldMk cId="3187805502" sldId="351"/>
        </pc:sldMkLst>
        <pc:spChg chg="mod">
          <ac:chgData name="Lukas Wallrich (Staff)" userId="74c9ee81-4c0d-413a-a571-5c8398ac27a1" providerId="ADAL" clId="{276BF788-1107-0E41-913B-3FFB8F427A8B}" dt="2023-03-01T20:01:55.124" v="10" actId="27636"/>
          <ac:spMkLst>
            <pc:docMk/>
            <pc:sldMk cId="3187805502" sldId="351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276BF788-1107-0E41-913B-3FFB8F427A8B}" dt="2023-03-01T20:04:54.686" v="31" actId="20577"/>
          <ac:spMkLst>
            <pc:docMk/>
            <pc:sldMk cId="3187805502" sldId="351"/>
            <ac:spMk id="1306" creationId="{00000000-0000-0000-0000-000000000000}"/>
          </ac:spMkLst>
        </pc:spChg>
      </pc:sldChg>
      <pc:sldChg chg="modSp mod">
        <pc:chgData name="Lukas Wallrich (Staff)" userId="74c9ee81-4c0d-413a-a571-5c8398ac27a1" providerId="ADAL" clId="{276BF788-1107-0E41-913B-3FFB8F427A8B}" dt="2023-03-01T20:01:55.138" v="11" actId="27636"/>
        <pc:sldMkLst>
          <pc:docMk/>
          <pc:sldMk cId="1619207412" sldId="353"/>
        </pc:sldMkLst>
        <pc:spChg chg="mod">
          <ac:chgData name="Lukas Wallrich (Staff)" userId="74c9ee81-4c0d-413a-a571-5c8398ac27a1" providerId="ADAL" clId="{276BF788-1107-0E41-913B-3FFB8F427A8B}" dt="2023-03-01T20:01:55.138" v="11" actId="27636"/>
          <ac:spMkLst>
            <pc:docMk/>
            <pc:sldMk cId="1619207412" sldId="353"/>
            <ac:spMk id="1306" creationId="{00000000-0000-0000-0000-000000000000}"/>
          </ac:spMkLst>
        </pc:spChg>
      </pc:sldChg>
      <pc:sldChg chg="modSp mod">
        <pc:chgData name="Lukas Wallrich (Staff)" userId="74c9ee81-4c0d-413a-a571-5c8398ac27a1" providerId="ADAL" clId="{276BF788-1107-0E41-913B-3FFB8F427A8B}" dt="2023-03-01T20:01:55.159" v="12" actId="27636"/>
        <pc:sldMkLst>
          <pc:docMk/>
          <pc:sldMk cId="2278291770" sldId="354"/>
        </pc:sldMkLst>
        <pc:spChg chg="mod">
          <ac:chgData name="Lukas Wallrich (Staff)" userId="74c9ee81-4c0d-413a-a571-5c8398ac27a1" providerId="ADAL" clId="{276BF788-1107-0E41-913B-3FFB8F427A8B}" dt="2023-03-01T20:01:55.159" v="12" actId="27636"/>
          <ac:spMkLst>
            <pc:docMk/>
            <pc:sldMk cId="2278291770" sldId="354"/>
            <ac:spMk id="1452" creationId="{00000000-0000-0000-0000-000000000000}"/>
          </ac:spMkLst>
        </pc:spChg>
      </pc:sldChg>
      <pc:sldChg chg="del">
        <pc:chgData name="Lukas Wallrich (Staff)" userId="74c9ee81-4c0d-413a-a571-5c8398ac27a1" providerId="ADAL" clId="{276BF788-1107-0E41-913B-3FFB8F427A8B}" dt="2023-03-01T20:04:45.092" v="29" actId="2696"/>
        <pc:sldMkLst>
          <pc:docMk/>
          <pc:sldMk cId="3875694175" sldId="355"/>
        </pc:sldMkLst>
      </pc:sldChg>
      <pc:sldChg chg="modSp mod">
        <pc:chgData name="Lukas Wallrich (Staff)" userId="74c9ee81-4c0d-413a-a571-5c8398ac27a1" providerId="ADAL" clId="{276BF788-1107-0E41-913B-3FFB8F427A8B}" dt="2023-03-01T20:01:55.083" v="6" actId="27636"/>
        <pc:sldMkLst>
          <pc:docMk/>
          <pc:sldMk cId="4086508968" sldId="359"/>
        </pc:sldMkLst>
        <pc:spChg chg="mod">
          <ac:chgData name="Lukas Wallrich (Staff)" userId="74c9ee81-4c0d-413a-a571-5c8398ac27a1" providerId="ADAL" clId="{276BF788-1107-0E41-913B-3FFB8F427A8B}" dt="2023-03-01T20:01:55.083" v="6" actId="27636"/>
          <ac:spMkLst>
            <pc:docMk/>
            <pc:sldMk cId="4086508968" sldId="359"/>
            <ac:spMk id="66" creationId="{0EB80AF9-ACD5-469A-9D5E-2E4FCF351327}"/>
          </ac:spMkLst>
        </pc:spChg>
      </pc:sldChg>
      <pc:sldChg chg="modSp mod">
        <pc:chgData name="Lukas Wallrich (Staff)" userId="74c9ee81-4c0d-413a-a571-5c8398ac27a1" providerId="ADAL" clId="{276BF788-1107-0E41-913B-3FFB8F427A8B}" dt="2023-03-01T20:01:55.087" v="7" actId="27636"/>
        <pc:sldMkLst>
          <pc:docMk/>
          <pc:sldMk cId="13697211" sldId="360"/>
        </pc:sldMkLst>
        <pc:spChg chg="mod">
          <ac:chgData name="Lukas Wallrich (Staff)" userId="74c9ee81-4c0d-413a-a571-5c8398ac27a1" providerId="ADAL" clId="{276BF788-1107-0E41-913B-3FFB8F427A8B}" dt="2023-03-01T20:01:55.087" v="7" actId="27636"/>
          <ac:spMkLst>
            <pc:docMk/>
            <pc:sldMk cId="13697211" sldId="360"/>
            <ac:spMk id="66" creationId="{0EB80AF9-ACD5-469A-9D5E-2E4FCF351327}"/>
          </ac:spMkLst>
        </pc:spChg>
      </pc:sldChg>
      <pc:sldChg chg="modSp mod">
        <pc:chgData name="Lukas Wallrich (Staff)" userId="74c9ee81-4c0d-413a-a571-5c8398ac27a1" providerId="ADAL" clId="{276BF788-1107-0E41-913B-3FFB8F427A8B}" dt="2023-03-01T20:01:55.090" v="8" actId="27636"/>
        <pc:sldMkLst>
          <pc:docMk/>
          <pc:sldMk cId="1512204613" sldId="361"/>
        </pc:sldMkLst>
        <pc:spChg chg="mod">
          <ac:chgData name="Lukas Wallrich (Staff)" userId="74c9ee81-4c0d-413a-a571-5c8398ac27a1" providerId="ADAL" clId="{276BF788-1107-0E41-913B-3FFB8F427A8B}" dt="2023-03-01T20:01:55.090" v="8" actId="27636"/>
          <ac:spMkLst>
            <pc:docMk/>
            <pc:sldMk cId="1512204613" sldId="361"/>
            <ac:spMk id="9" creationId="{7A11FA91-2B6A-4F6C-843E-2BAEAA14549A}"/>
          </ac:spMkLst>
        </pc:spChg>
      </pc:sldChg>
      <pc:sldChg chg="modSp mod modNotesTx">
        <pc:chgData name="Lukas Wallrich (Staff)" userId="74c9ee81-4c0d-413a-a571-5c8398ac27a1" providerId="ADAL" clId="{276BF788-1107-0E41-913B-3FFB8F427A8B}" dt="2023-03-01T20:42:23.813" v="37"/>
        <pc:sldMkLst>
          <pc:docMk/>
          <pc:sldMk cId="2423021296" sldId="369"/>
        </pc:sldMkLst>
        <pc:spChg chg="mod">
          <ac:chgData name="Lukas Wallrich (Staff)" userId="74c9ee81-4c0d-413a-a571-5c8398ac27a1" providerId="ADAL" clId="{276BF788-1107-0E41-913B-3FFB8F427A8B}" dt="2023-03-01T20:05:53.131" v="34" actId="20577"/>
          <ac:spMkLst>
            <pc:docMk/>
            <pc:sldMk cId="2423021296" sldId="369"/>
            <ac:spMk id="10" creationId="{553B1AE9-5B88-4973-93D1-F93484698B13}"/>
          </ac:spMkLst>
        </pc:spChg>
      </pc:sldChg>
      <pc:sldChg chg="add">
        <pc:chgData name="Lukas Wallrich (Staff)" userId="74c9ee81-4c0d-413a-a571-5c8398ac27a1" providerId="ADAL" clId="{276BF788-1107-0E41-913B-3FFB8F427A8B}" dt="2023-03-01T20:01:54.991" v="1"/>
        <pc:sldMkLst>
          <pc:docMk/>
          <pc:sldMk cId="1772228715" sldId="373"/>
        </pc:sldMkLst>
      </pc:sldChg>
      <pc:sldChg chg="add">
        <pc:chgData name="Lukas Wallrich (Staff)" userId="74c9ee81-4c0d-413a-a571-5c8398ac27a1" providerId="ADAL" clId="{276BF788-1107-0E41-913B-3FFB8F427A8B}" dt="2023-03-01T20:02:11.716" v="14"/>
        <pc:sldMkLst>
          <pc:docMk/>
          <pc:sldMk cId="1180244429" sldId="374"/>
        </pc:sldMkLst>
      </pc:sldChg>
      <pc:sldChg chg="add">
        <pc:chgData name="Lukas Wallrich (Staff)" userId="74c9ee81-4c0d-413a-a571-5c8398ac27a1" providerId="ADAL" clId="{276BF788-1107-0E41-913B-3FFB8F427A8B}" dt="2023-03-01T20:02:24.516" v="16"/>
        <pc:sldMkLst>
          <pc:docMk/>
          <pc:sldMk cId="1955956086" sldId="375"/>
        </pc:sldMkLst>
      </pc:sldChg>
      <pc:sldChg chg="add">
        <pc:chgData name="Lukas Wallrich (Staff)" userId="74c9ee81-4c0d-413a-a571-5c8398ac27a1" providerId="ADAL" clId="{276BF788-1107-0E41-913B-3FFB8F427A8B}" dt="2023-03-01T20:02:31.762" v="17"/>
        <pc:sldMkLst>
          <pc:docMk/>
          <pc:sldMk cId="3837083850" sldId="376"/>
        </pc:sldMkLst>
      </pc:sldChg>
      <pc:sldChg chg="add">
        <pc:chgData name="Lukas Wallrich (Staff)" userId="74c9ee81-4c0d-413a-a571-5c8398ac27a1" providerId="ADAL" clId="{276BF788-1107-0E41-913B-3FFB8F427A8B}" dt="2023-03-01T20:03:07.109" v="21"/>
        <pc:sldMkLst>
          <pc:docMk/>
          <pc:sldMk cId="2241938134" sldId="377"/>
        </pc:sldMkLst>
      </pc:sldChg>
      <pc:sldChg chg="add">
        <pc:chgData name="Lukas Wallrich (Staff)" userId="74c9ee81-4c0d-413a-a571-5c8398ac27a1" providerId="ADAL" clId="{276BF788-1107-0E41-913B-3FFB8F427A8B}" dt="2023-03-01T20:03:19.892" v="23"/>
        <pc:sldMkLst>
          <pc:docMk/>
          <pc:sldMk cId="4087119973" sldId="378"/>
        </pc:sldMkLst>
      </pc:sldChg>
      <pc:sldChg chg="add">
        <pc:chgData name="Lukas Wallrich (Staff)" userId="74c9ee81-4c0d-413a-a571-5c8398ac27a1" providerId="ADAL" clId="{276BF788-1107-0E41-913B-3FFB8F427A8B}" dt="2023-03-01T20:04:42.809" v="28"/>
        <pc:sldMkLst>
          <pc:docMk/>
          <pc:sldMk cId="3495469228" sldId="379"/>
        </pc:sldMkLst>
      </pc:sldChg>
    </pc:docChg>
  </pc:docChgLst>
  <pc:docChgLst>
    <pc:chgData name="Lukas Wallrich (Staff)" userId="74c9ee81-4c0d-413a-a571-5c8398ac27a1" providerId="ADAL" clId="{E3D23E14-467C-4534-BCFF-891772E5D04D}"/>
    <pc:docChg chg="undo custSel addSld delSld modSld sldOrd">
      <pc:chgData name="Lukas Wallrich (Staff)" userId="74c9ee81-4c0d-413a-a571-5c8398ac27a1" providerId="ADAL" clId="{E3D23E14-467C-4534-BCFF-891772E5D04D}" dt="2022-05-03T12:39:21.084" v="306" actId="20577"/>
      <pc:docMkLst>
        <pc:docMk/>
      </pc:docMkLst>
      <pc:sldChg chg="modSp mod">
        <pc:chgData name="Lukas Wallrich (Staff)" userId="74c9ee81-4c0d-413a-a571-5c8398ac27a1" providerId="ADAL" clId="{E3D23E14-467C-4534-BCFF-891772E5D04D}" dt="2022-05-01T15:27:45.072" v="268" actId="20577"/>
        <pc:sldMkLst>
          <pc:docMk/>
          <pc:sldMk cId="0" sldId="257"/>
        </pc:sldMkLst>
        <pc:spChg chg="mod">
          <ac:chgData name="Lukas Wallrich (Staff)" userId="74c9ee81-4c0d-413a-a571-5c8398ac27a1" providerId="ADAL" clId="{E3D23E14-467C-4534-BCFF-891772E5D04D}" dt="2022-05-01T15:27:45.072" v="268" actId="20577"/>
          <ac:spMkLst>
            <pc:docMk/>
            <pc:sldMk cId="0" sldId="257"/>
            <ac:spMk id="237" creationId="{00000000-0000-0000-0000-000000000000}"/>
          </ac:spMkLst>
        </pc:spChg>
      </pc:sldChg>
      <pc:sldChg chg="modSp mod">
        <pc:chgData name="Lukas Wallrich (Staff)" userId="74c9ee81-4c0d-413a-a571-5c8398ac27a1" providerId="ADAL" clId="{E3D23E14-467C-4534-BCFF-891772E5D04D}" dt="2022-05-02T15:21:43.489" v="289" actId="20577"/>
        <pc:sldMkLst>
          <pc:docMk/>
          <pc:sldMk cId="0" sldId="275"/>
        </pc:sldMkLst>
        <pc:spChg chg="mod">
          <ac:chgData name="Lukas Wallrich (Staff)" userId="74c9ee81-4c0d-413a-a571-5c8398ac27a1" providerId="ADAL" clId="{E3D23E14-467C-4534-BCFF-891772E5D04D}" dt="2022-05-02T15:21:43.489" v="289" actId="20577"/>
          <ac:spMkLst>
            <pc:docMk/>
            <pc:sldMk cId="0" sldId="275"/>
            <ac:spMk id="7" creationId="{D4515575-138C-4A7F-9F9E-40943105DF13}"/>
          </ac:spMkLst>
        </pc:spChg>
        <pc:spChg chg="mod">
          <ac:chgData name="Lukas Wallrich (Staff)" userId="74c9ee81-4c0d-413a-a571-5c8398ac27a1" providerId="ADAL" clId="{E3D23E14-467C-4534-BCFF-891772E5D04D}" dt="2022-05-02T15:21:40.538" v="288" actId="20577"/>
          <ac:spMkLst>
            <pc:docMk/>
            <pc:sldMk cId="0" sldId="275"/>
            <ac:spMk id="1159" creationId="{00000000-0000-0000-0000-000000000000}"/>
          </ac:spMkLst>
        </pc:spChg>
      </pc:sldChg>
      <pc:sldChg chg="modSp mod">
        <pc:chgData name="Lukas Wallrich (Staff)" userId="74c9ee81-4c0d-413a-a571-5c8398ac27a1" providerId="ADAL" clId="{E3D23E14-467C-4534-BCFF-891772E5D04D}" dt="2022-05-03T12:39:21.084" v="306" actId="20577"/>
        <pc:sldMkLst>
          <pc:docMk/>
          <pc:sldMk cId="0" sldId="285"/>
        </pc:sldMkLst>
        <pc:spChg chg="mod">
          <ac:chgData name="Lukas Wallrich (Staff)" userId="74c9ee81-4c0d-413a-a571-5c8398ac27a1" providerId="ADAL" clId="{E3D23E14-467C-4534-BCFF-891772E5D04D}" dt="2022-05-03T12:39:21.084" v="306" actId="20577"/>
          <ac:spMkLst>
            <pc:docMk/>
            <pc:sldMk cId="0" sldId="285"/>
            <ac:spMk id="9" creationId="{CFBE2E4B-5C8B-4A04-8171-1A120CCF84DF}"/>
          </ac:spMkLst>
        </pc:spChg>
      </pc:sldChg>
      <pc:sldChg chg="modSp mod">
        <pc:chgData name="Lukas Wallrich (Staff)" userId="74c9ee81-4c0d-413a-a571-5c8398ac27a1" providerId="ADAL" clId="{E3D23E14-467C-4534-BCFF-891772E5D04D}" dt="2022-05-02T16:08:08.469" v="301"/>
        <pc:sldMkLst>
          <pc:docMk/>
          <pc:sldMk cId="3463783875" sldId="332"/>
        </pc:sldMkLst>
        <pc:spChg chg="mod">
          <ac:chgData name="Lukas Wallrich (Staff)" userId="74c9ee81-4c0d-413a-a571-5c8398ac27a1" providerId="ADAL" clId="{E3D23E14-467C-4534-BCFF-891772E5D04D}" dt="2022-05-02T16:08:08.224" v="300" actId="20577"/>
          <ac:spMkLst>
            <pc:docMk/>
            <pc:sldMk cId="3463783875" sldId="332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E3D23E14-467C-4534-BCFF-891772E5D04D}" dt="2022-05-02T16:08:08.469" v="301"/>
          <ac:spMkLst>
            <pc:docMk/>
            <pc:sldMk cId="3463783875" sldId="332"/>
            <ac:spMk id="1306" creationId="{00000000-0000-0000-0000-000000000000}"/>
          </ac:spMkLst>
        </pc:spChg>
      </pc:sldChg>
      <pc:sldChg chg="modSp mod">
        <pc:chgData name="Lukas Wallrich (Staff)" userId="74c9ee81-4c0d-413a-a571-5c8398ac27a1" providerId="ADAL" clId="{E3D23E14-467C-4534-BCFF-891772E5D04D}" dt="2022-05-03T10:55:15.260" v="304" actId="20577"/>
        <pc:sldMkLst>
          <pc:docMk/>
          <pc:sldMk cId="2395653797" sldId="340"/>
        </pc:sldMkLst>
        <pc:spChg chg="mod">
          <ac:chgData name="Lukas Wallrich (Staff)" userId="74c9ee81-4c0d-413a-a571-5c8398ac27a1" providerId="ADAL" clId="{E3D23E14-467C-4534-BCFF-891772E5D04D}" dt="2022-05-03T10:55:15.260" v="304" actId="20577"/>
          <ac:spMkLst>
            <pc:docMk/>
            <pc:sldMk cId="2395653797" sldId="340"/>
            <ac:spMk id="1306" creationId="{00000000-0000-0000-0000-000000000000}"/>
          </ac:spMkLst>
        </pc:spChg>
      </pc:sldChg>
      <pc:sldChg chg="modSp mod">
        <pc:chgData name="Lukas Wallrich (Staff)" userId="74c9ee81-4c0d-413a-a571-5c8398ac27a1" providerId="ADAL" clId="{E3D23E14-467C-4534-BCFF-891772E5D04D}" dt="2022-05-01T14:28:45.246" v="263" actId="207"/>
        <pc:sldMkLst>
          <pc:docMk/>
          <pc:sldMk cId="4155191247" sldId="341"/>
        </pc:sldMkLst>
        <pc:spChg chg="mod">
          <ac:chgData name="Lukas Wallrich (Staff)" userId="74c9ee81-4c0d-413a-a571-5c8398ac27a1" providerId="ADAL" clId="{E3D23E14-467C-4534-BCFF-891772E5D04D}" dt="2022-05-01T14:28:45.246" v="263" actId="207"/>
          <ac:spMkLst>
            <pc:docMk/>
            <pc:sldMk cId="4155191247" sldId="341"/>
            <ac:spMk id="7" creationId="{1DC8BAB4-B296-426E-86A8-C1B9E3FF2974}"/>
          </ac:spMkLst>
        </pc:spChg>
      </pc:sldChg>
      <pc:sldChg chg="mod modShow">
        <pc:chgData name="Lukas Wallrich (Staff)" userId="74c9ee81-4c0d-413a-a571-5c8398ac27a1" providerId="ADAL" clId="{E3D23E14-467C-4534-BCFF-891772E5D04D}" dt="2022-05-01T14:18:28.856" v="196" actId="729"/>
        <pc:sldMkLst>
          <pc:docMk/>
          <pc:sldMk cId="965346248" sldId="347"/>
        </pc:sldMkLst>
      </pc:sldChg>
      <pc:sldChg chg="modSp mod">
        <pc:chgData name="Lukas Wallrich (Staff)" userId="74c9ee81-4c0d-413a-a571-5c8398ac27a1" providerId="ADAL" clId="{E3D23E14-467C-4534-BCFF-891772E5D04D}" dt="2022-05-01T14:18:55.045" v="204" actId="20577"/>
        <pc:sldMkLst>
          <pc:docMk/>
          <pc:sldMk cId="2384924014" sldId="349"/>
        </pc:sldMkLst>
        <pc:spChg chg="mod">
          <ac:chgData name="Lukas Wallrich (Staff)" userId="74c9ee81-4c0d-413a-a571-5c8398ac27a1" providerId="ADAL" clId="{E3D23E14-467C-4534-BCFF-891772E5D04D}" dt="2022-05-01T14:18:55.045" v="204" actId="20577"/>
          <ac:spMkLst>
            <pc:docMk/>
            <pc:sldMk cId="2384924014" sldId="349"/>
            <ac:spMk id="7" creationId="{CBAE8895-0290-4CCA-8DD3-B9B9025EAD3B}"/>
          </ac:spMkLst>
        </pc:spChg>
        <pc:spChg chg="mod">
          <ac:chgData name="Lukas Wallrich (Staff)" userId="74c9ee81-4c0d-413a-a571-5c8398ac27a1" providerId="ADAL" clId="{E3D23E14-467C-4534-BCFF-891772E5D04D}" dt="2022-05-01T14:18:48.333" v="202" actId="20577"/>
          <ac:spMkLst>
            <pc:docMk/>
            <pc:sldMk cId="2384924014" sldId="349"/>
            <ac:spMk id="1159" creationId="{00000000-0000-0000-0000-000000000000}"/>
          </ac:spMkLst>
        </pc:spChg>
      </pc:sldChg>
      <pc:sldChg chg="modSp">
        <pc:chgData name="Lukas Wallrich (Staff)" userId="74c9ee81-4c0d-413a-a571-5c8398ac27a1" providerId="ADAL" clId="{E3D23E14-467C-4534-BCFF-891772E5D04D}" dt="2022-05-01T14:21:12.399" v="210" actId="20577"/>
        <pc:sldMkLst>
          <pc:docMk/>
          <pc:sldMk cId="2423021296" sldId="369"/>
        </pc:sldMkLst>
        <pc:spChg chg="mod">
          <ac:chgData name="Lukas Wallrich (Staff)" userId="74c9ee81-4c0d-413a-a571-5c8398ac27a1" providerId="ADAL" clId="{E3D23E14-467C-4534-BCFF-891772E5D04D}" dt="2022-05-01T14:21:12.399" v="210" actId="20577"/>
          <ac:spMkLst>
            <pc:docMk/>
            <pc:sldMk cId="2423021296" sldId="369"/>
            <ac:spMk id="10" creationId="{553B1AE9-5B88-4973-93D1-F93484698B13}"/>
          </ac:spMkLst>
        </pc:spChg>
        <pc:spChg chg="mod">
          <ac:chgData name="Lukas Wallrich (Staff)" userId="74c9ee81-4c0d-413a-a571-5c8398ac27a1" providerId="ADAL" clId="{E3D23E14-467C-4534-BCFF-891772E5D04D}" dt="2022-05-01T14:20:23.851" v="205" actId="20577"/>
          <ac:spMkLst>
            <pc:docMk/>
            <pc:sldMk cId="2423021296" sldId="369"/>
            <ac:spMk id="1159" creationId="{00000000-0000-0000-0000-000000000000}"/>
          </ac:spMkLst>
        </pc:spChg>
      </pc:sldChg>
      <pc:sldChg chg="modSp new mod ord">
        <pc:chgData name="Lukas Wallrich (Staff)" userId="74c9ee81-4c0d-413a-a571-5c8398ac27a1" providerId="ADAL" clId="{E3D23E14-467C-4534-BCFF-891772E5D04D}" dt="2022-05-01T14:16:50.086" v="195"/>
        <pc:sldMkLst>
          <pc:docMk/>
          <pc:sldMk cId="1049454557" sldId="372"/>
        </pc:sldMkLst>
        <pc:spChg chg="mod">
          <ac:chgData name="Lukas Wallrich (Staff)" userId="74c9ee81-4c0d-413a-a571-5c8398ac27a1" providerId="ADAL" clId="{E3D23E14-467C-4534-BCFF-891772E5D04D}" dt="2022-05-01T13:38:01.068" v="18" actId="20577"/>
          <ac:spMkLst>
            <pc:docMk/>
            <pc:sldMk cId="1049454557" sldId="372"/>
            <ac:spMk id="2" creationId="{9C40599E-A592-4BB0-BAF0-7AB558E980C2}"/>
          </ac:spMkLst>
        </pc:spChg>
        <pc:spChg chg="mod">
          <ac:chgData name="Lukas Wallrich (Staff)" userId="74c9ee81-4c0d-413a-a571-5c8398ac27a1" providerId="ADAL" clId="{E3D23E14-467C-4534-BCFF-891772E5D04D}" dt="2022-05-01T14:16:16.310" v="191" actId="1076"/>
          <ac:spMkLst>
            <pc:docMk/>
            <pc:sldMk cId="1049454557" sldId="372"/>
            <ac:spMk id="3" creationId="{866101D7-0A73-4117-8172-7D0AA57B8E6C}"/>
          </ac:spMkLst>
        </pc:spChg>
      </pc:sldChg>
      <pc:sldChg chg="addSp delSp modSp add del mod ord">
        <pc:chgData name="Lukas Wallrich (Staff)" userId="74c9ee81-4c0d-413a-a571-5c8398ac27a1" providerId="ADAL" clId="{E3D23E14-467C-4534-BCFF-891772E5D04D}" dt="2022-05-01T15:04:43.996" v="264" actId="47"/>
        <pc:sldMkLst>
          <pc:docMk/>
          <pc:sldMk cId="2709286087" sldId="373"/>
        </pc:sldMkLst>
        <pc:spChg chg="del">
          <ac:chgData name="Lukas Wallrich (Staff)" userId="74c9ee81-4c0d-413a-a571-5c8398ac27a1" providerId="ADAL" clId="{E3D23E14-467C-4534-BCFF-891772E5D04D}" dt="2022-05-01T14:22:14.081" v="221" actId="478"/>
          <ac:spMkLst>
            <pc:docMk/>
            <pc:sldMk cId="2709286087" sldId="373"/>
            <ac:spMk id="4" creationId="{1A52A0E1-9596-4B0D-9759-118BEA17024D}"/>
          </ac:spMkLst>
        </pc:spChg>
        <pc:spChg chg="mod">
          <ac:chgData name="Lukas Wallrich (Staff)" userId="74c9ee81-4c0d-413a-a571-5c8398ac27a1" providerId="ADAL" clId="{E3D23E14-467C-4534-BCFF-891772E5D04D}" dt="2022-05-01T14:21:40.152" v="216" actId="20577"/>
          <ac:spMkLst>
            <pc:docMk/>
            <pc:sldMk cId="2709286087" sldId="373"/>
            <ac:spMk id="1432" creationId="{00000000-0000-0000-0000-000000000000}"/>
          </ac:spMkLst>
        </pc:spChg>
        <pc:picChg chg="add mod">
          <ac:chgData name="Lukas Wallrich (Staff)" userId="74c9ee81-4c0d-413a-a571-5c8398ac27a1" providerId="ADAL" clId="{E3D23E14-467C-4534-BCFF-891772E5D04D}" dt="2022-05-01T14:22:12.526" v="220" actId="1076"/>
          <ac:picMkLst>
            <pc:docMk/>
            <pc:sldMk cId="2709286087" sldId="373"/>
            <ac:picMk id="1026" creationId="{7E0D03B7-7D4D-4D55-8F48-B8399CF58A3B}"/>
          </ac:picMkLst>
        </pc:picChg>
        <pc:picChg chg="del">
          <ac:chgData name="Lukas Wallrich (Staff)" userId="74c9ee81-4c0d-413a-a571-5c8398ac27a1" providerId="ADAL" clId="{E3D23E14-467C-4534-BCFF-891772E5D04D}" dt="2022-05-01T14:22:03.940" v="217" actId="478"/>
          <ac:picMkLst>
            <pc:docMk/>
            <pc:sldMk cId="2709286087" sldId="373"/>
            <ac:picMk id="2050" creationId="{09EF1283-465B-47A4-B3C1-074C18AD4044}"/>
          </ac:picMkLst>
        </pc:picChg>
      </pc:sldChg>
      <pc:sldChg chg="modSp add del mod ord modAnim">
        <pc:chgData name="Lukas Wallrich (Staff)" userId="74c9ee81-4c0d-413a-a571-5c8398ac27a1" providerId="ADAL" clId="{E3D23E14-467C-4534-BCFF-891772E5D04D}" dt="2022-05-01T15:04:43.996" v="264" actId="47"/>
        <pc:sldMkLst>
          <pc:docMk/>
          <pc:sldMk cId="1100735409" sldId="374"/>
        </pc:sldMkLst>
        <pc:spChg chg="mod">
          <ac:chgData name="Lukas Wallrich (Staff)" userId="74c9ee81-4c0d-413a-a571-5c8398ac27a1" providerId="ADAL" clId="{E3D23E14-467C-4534-BCFF-891772E5D04D}" dt="2022-05-01T14:24:54.158" v="240" actId="20577"/>
          <ac:spMkLst>
            <pc:docMk/>
            <pc:sldMk cId="1100735409" sldId="374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E3D23E14-467C-4534-BCFF-891772E5D04D}" dt="2022-05-01T14:22:52.542" v="238" actId="14"/>
          <ac:spMkLst>
            <pc:docMk/>
            <pc:sldMk cId="1100735409" sldId="374"/>
            <ac:spMk id="115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Shape 18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ess_mini_UK</a:t>
            </a:r>
            <a:r>
              <a:rPr lang="en-GB" dirty="0"/>
              <a:t> %&gt;% </a:t>
            </a:r>
            <a:r>
              <a:rPr lang="en-GB" dirty="0" err="1"/>
              <a:t>ggplot</a:t>
            </a:r>
            <a:r>
              <a:rPr lang="en-GB" dirty="0"/>
              <a:t>(</a:t>
            </a:r>
            <a:r>
              <a:rPr lang="en-GB" dirty="0" err="1"/>
              <a:t>aes</a:t>
            </a:r>
            <a:r>
              <a:rPr lang="en-GB" dirty="0"/>
              <a:t>(x = gender, y = </a:t>
            </a:r>
            <a:r>
              <a:rPr lang="en-GB" dirty="0" err="1"/>
              <a:t>working_hours</a:t>
            </a:r>
            <a:r>
              <a:rPr lang="en-GB" dirty="0"/>
              <a:t>)) + </a:t>
            </a:r>
          </a:p>
          <a:p>
            <a:r>
              <a:rPr lang="en-GB" dirty="0" err="1"/>
              <a:t>geom_jitter</a:t>
            </a:r>
            <a:r>
              <a:rPr lang="en-GB" dirty="0"/>
              <a:t>(alpha = .1) + </a:t>
            </a:r>
          </a:p>
          <a:p>
            <a:r>
              <a:rPr lang="en-GB" dirty="0" err="1"/>
              <a:t>geom_boxplot</a:t>
            </a:r>
            <a:r>
              <a:rPr lang="en-GB" dirty="0"/>
              <a:t>(</a:t>
            </a:r>
            <a:r>
              <a:rPr lang="en-GB" dirty="0" err="1"/>
              <a:t>color</a:t>
            </a:r>
            <a:r>
              <a:rPr lang="en-GB" dirty="0"/>
              <a:t> = "blue", fill = NA, size = 1) + </a:t>
            </a:r>
          </a:p>
          <a:p>
            <a:r>
              <a:rPr lang="en-GB" dirty="0" err="1"/>
              <a:t>stat_summary</a:t>
            </a:r>
            <a:r>
              <a:rPr lang="en-GB" dirty="0"/>
              <a:t>(</a:t>
            </a:r>
            <a:r>
              <a:rPr lang="en-GB" dirty="0" err="1"/>
              <a:t>color</a:t>
            </a:r>
            <a:r>
              <a:rPr lang="en-GB" dirty="0"/>
              <a:t> = "red", mapping = </a:t>
            </a:r>
            <a:r>
              <a:rPr lang="en-GB" dirty="0" err="1"/>
              <a:t>aes</a:t>
            </a:r>
            <a:r>
              <a:rPr lang="en-GB" dirty="0"/>
              <a:t>(shape="mean"), </a:t>
            </a:r>
            <a:r>
              <a:rPr lang="en-GB" dirty="0" err="1"/>
              <a:t>geom</a:t>
            </a:r>
            <a:r>
              <a:rPr lang="en-GB" dirty="0"/>
              <a:t> = "point", fun = mean)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7797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ess_mini</a:t>
            </a:r>
            <a:r>
              <a:rPr lang="en-GB" dirty="0"/>
              <a:t> %&gt;% </a:t>
            </a:r>
          </a:p>
          <a:p>
            <a:r>
              <a:rPr lang="en-GB" dirty="0" err="1"/>
              <a:t>ggplot</a:t>
            </a:r>
            <a:r>
              <a:rPr lang="en-GB" dirty="0"/>
              <a:t>(</a:t>
            </a:r>
            <a:r>
              <a:rPr lang="en-GB" dirty="0" err="1"/>
              <a:t>aes</a:t>
            </a:r>
            <a:r>
              <a:rPr lang="en-GB" dirty="0"/>
              <a:t>(x = gender, y = height, </a:t>
            </a:r>
            <a:r>
              <a:rPr lang="en-GB" dirty="0" err="1"/>
              <a:t>color</a:t>
            </a:r>
            <a:r>
              <a:rPr lang="en-GB" dirty="0"/>
              <a:t> = country)) + </a:t>
            </a:r>
          </a:p>
          <a:p>
            <a:r>
              <a:rPr lang="en-GB" dirty="0" err="1"/>
              <a:t>geom_jitter</a:t>
            </a:r>
            <a:r>
              <a:rPr lang="en-GB" dirty="0"/>
              <a:t>(alpha = .1, position = </a:t>
            </a:r>
            <a:r>
              <a:rPr lang="en-GB" dirty="0" err="1"/>
              <a:t>position_jitterdodge</a:t>
            </a:r>
            <a:r>
              <a:rPr lang="en-GB" dirty="0"/>
              <a:t>()) + </a:t>
            </a:r>
          </a:p>
          <a:p>
            <a:r>
              <a:rPr lang="en-GB" dirty="0" err="1"/>
              <a:t>geom_boxplot</a:t>
            </a:r>
            <a:r>
              <a:rPr lang="en-GB" dirty="0"/>
              <a:t>(fill = NA, size = 1)</a:t>
            </a:r>
          </a:p>
        </p:txBody>
      </p:sp>
    </p:spTree>
    <p:extLst>
      <p:ext uri="{BB962C8B-B14F-4D97-AF65-F5344CB8AC3E}">
        <p14:creationId xmlns:p14="http://schemas.microsoft.com/office/powerpoint/2010/main" val="2527510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using Bonferroni, case can be made for reporting unadjusted and changing threshold. Otherwise, use </a:t>
            </a:r>
            <a:r>
              <a:rPr lang="en-US" dirty="0" err="1"/>
              <a:t>p.adjust</a:t>
            </a:r>
            <a:r>
              <a:rPr lang="en-US" dirty="0"/>
              <a:t>() function.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7808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ess_mini</a:t>
            </a:r>
            <a:r>
              <a:rPr lang="en-GB" dirty="0"/>
              <a:t> %&gt;% </a:t>
            </a:r>
            <a:r>
              <a:rPr lang="en-GB" dirty="0" err="1"/>
              <a:t>cor_matrix</a:t>
            </a:r>
            <a:r>
              <a:rPr lang="en-GB" dirty="0"/>
              <a:t>() %&gt;% </a:t>
            </a:r>
            <a:r>
              <a:rPr lang="en-GB" dirty="0" err="1"/>
              <a:t>report_cor_table</a:t>
            </a:r>
            <a:r>
              <a:rPr lang="en-GB" dirty="0"/>
              <a:t>(</a:t>
            </a:r>
            <a:r>
              <a:rPr lang="en-GB" dirty="0" err="1"/>
              <a:t>add_distributions</a:t>
            </a:r>
            <a:r>
              <a:rPr lang="en-GB" dirty="0"/>
              <a:t> = TRUE, data = </a:t>
            </a:r>
            <a:r>
              <a:rPr lang="en-GB" dirty="0" err="1"/>
              <a:t>ess_mini</a:t>
            </a:r>
            <a:r>
              <a:rPr lang="en-GB" dirty="0"/>
              <a:t>, </a:t>
            </a:r>
            <a:r>
              <a:rPr lang="en-GB" dirty="0" err="1"/>
              <a:t>plot_type</a:t>
            </a:r>
            <a:r>
              <a:rPr lang="en-GB" dirty="0"/>
              <a:t> = 11)</a:t>
            </a:r>
          </a:p>
        </p:txBody>
      </p:sp>
    </p:spTree>
    <p:extLst>
      <p:ext uri="{BB962C8B-B14F-4D97-AF65-F5344CB8AC3E}">
        <p14:creationId xmlns:p14="http://schemas.microsoft.com/office/powerpoint/2010/main" val="2208114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Highest BMI recorded: at least 105 – so cannot really exclude here – lowest apparently 7.5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0220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 %&gt;% </a:t>
            </a:r>
          </a:p>
          <a:p>
            <a:r>
              <a:rPr lang="en-GB" dirty="0"/>
              <a:t>  #Provide data so that residuals are added to full dataset,</a:t>
            </a:r>
          </a:p>
          <a:p>
            <a:r>
              <a:rPr lang="en-GB" dirty="0"/>
              <a:t>  #with variables not included in model present.</a:t>
            </a:r>
          </a:p>
          <a:p>
            <a:r>
              <a:rPr lang="en-GB" dirty="0"/>
              <a:t>  #Need to remove cases with missing data on variables in the model</a:t>
            </a:r>
          </a:p>
          <a:p>
            <a:r>
              <a:rPr lang="en-GB" dirty="0"/>
              <a:t>  augment(data = </a:t>
            </a:r>
            <a:r>
              <a:rPr lang="en-GB" dirty="0" err="1"/>
              <a:t>ess_mini</a:t>
            </a:r>
            <a:r>
              <a:rPr lang="en-GB" dirty="0"/>
              <a:t> %&gt;% </a:t>
            </a:r>
            <a:r>
              <a:rPr lang="en-GB" dirty="0" err="1"/>
              <a:t>drop_na</a:t>
            </a:r>
            <a:r>
              <a:rPr lang="en-GB" dirty="0"/>
              <a:t>(gender, </a:t>
            </a:r>
            <a:r>
              <a:rPr lang="en-GB" dirty="0" err="1"/>
              <a:t>bmi</a:t>
            </a:r>
            <a:r>
              <a:rPr lang="en-GB" dirty="0"/>
              <a:t>, health)) %&gt;% </a:t>
            </a:r>
          </a:p>
          <a:p>
            <a:r>
              <a:rPr lang="en-GB" dirty="0"/>
              <a:t>  </a:t>
            </a:r>
            <a:r>
              <a:rPr lang="en-GB" dirty="0" err="1"/>
              <a:t>ggplot</a:t>
            </a:r>
            <a:r>
              <a:rPr lang="en-GB" dirty="0"/>
              <a:t>(</a:t>
            </a:r>
            <a:r>
              <a:rPr lang="en-GB" dirty="0" err="1"/>
              <a:t>aes</a:t>
            </a:r>
            <a:r>
              <a:rPr lang="en-GB" dirty="0"/>
              <a:t>(x=</a:t>
            </a:r>
            <a:r>
              <a:rPr lang="en-GB" dirty="0" err="1"/>
              <a:t>country,y</a:t>
            </a:r>
            <a:r>
              <a:rPr lang="en-GB" dirty="0"/>
              <a:t>=.</a:t>
            </a:r>
            <a:r>
              <a:rPr lang="en-GB" dirty="0" err="1"/>
              <a:t>resid,col</a:t>
            </a:r>
            <a:r>
              <a:rPr lang="en-GB" dirty="0"/>
              <a:t>=gender)) + </a:t>
            </a:r>
          </a:p>
          <a:p>
            <a:r>
              <a:rPr lang="en-GB" dirty="0"/>
              <a:t>  </a:t>
            </a:r>
            <a:r>
              <a:rPr lang="en-GB" dirty="0" err="1"/>
              <a:t>geom_boxplot</a:t>
            </a:r>
            <a:r>
              <a:rPr lang="en-GB" dirty="0"/>
              <a:t>() + </a:t>
            </a:r>
          </a:p>
          <a:p>
            <a:r>
              <a:rPr lang="en-GB" dirty="0"/>
              <a:t>  </a:t>
            </a:r>
            <a:r>
              <a:rPr lang="en-GB" dirty="0" err="1"/>
              <a:t>geom_jitter</a:t>
            </a:r>
            <a:r>
              <a:rPr lang="en-GB" dirty="0"/>
              <a:t>(position=</a:t>
            </a:r>
            <a:r>
              <a:rPr lang="en-GB" dirty="0" err="1"/>
              <a:t>position_jitterdodge</a:t>
            </a:r>
            <a:r>
              <a:rPr lang="en-GB" dirty="0"/>
              <a:t>()) + </a:t>
            </a:r>
          </a:p>
          <a:p>
            <a:r>
              <a:rPr lang="en-GB" dirty="0"/>
              <a:t>  #Add means - note that mapping to a fixed value just adds a legend</a:t>
            </a:r>
          </a:p>
          <a:p>
            <a:r>
              <a:rPr lang="en-GB" dirty="0"/>
              <a:t>  </a:t>
            </a:r>
            <a:r>
              <a:rPr lang="en-GB" dirty="0" err="1"/>
              <a:t>stat_summary</a:t>
            </a:r>
            <a:r>
              <a:rPr lang="en-GB" dirty="0"/>
              <a:t>(mapping = </a:t>
            </a:r>
            <a:r>
              <a:rPr lang="en-GB" dirty="0" err="1"/>
              <a:t>aes</a:t>
            </a:r>
            <a:r>
              <a:rPr lang="en-GB" dirty="0"/>
              <a:t>(fill="mean"), </a:t>
            </a:r>
            <a:r>
              <a:rPr lang="en-GB" dirty="0" err="1"/>
              <a:t>geom</a:t>
            </a:r>
            <a:r>
              <a:rPr lang="en-GB" dirty="0"/>
              <a:t> = "point", fun = mean, </a:t>
            </a:r>
          </a:p>
          <a:p>
            <a:r>
              <a:rPr lang="en-GB" dirty="0"/>
              <a:t>               position = </a:t>
            </a:r>
            <a:r>
              <a:rPr lang="en-GB" dirty="0" err="1"/>
              <a:t>position_dodge</a:t>
            </a:r>
            <a:r>
              <a:rPr lang="en-GB" dirty="0"/>
              <a:t>(width = 0.75), size = 3, shape = 23) + </a:t>
            </a:r>
          </a:p>
          <a:p>
            <a:r>
              <a:rPr lang="en-GB" dirty="0"/>
              <a:t>  </a:t>
            </a:r>
            <a:r>
              <a:rPr lang="en-GB" dirty="0" err="1"/>
              <a:t>scale_fill_manual</a:t>
            </a:r>
            <a:r>
              <a:rPr lang="en-GB" dirty="0"/>
              <a:t>(values = "black")</a:t>
            </a:r>
          </a:p>
        </p:txBody>
      </p:sp>
    </p:spTree>
    <p:extLst>
      <p:ext uri="{BB962C8B-B14F-4D97-AF65-F5344CB8AC3E}">
        <p14:creationId xmlns:p14="http://schemas.microsoft.com/office/powerpoint/2010/main" val="3872412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ess_mini</a:t>
            </a:r>
            <a:r>
              <a:rPr lang="en-GB" dirty="0"/>
              <a:t> %&gt;% </a:t>
            </a:r>
          </a:p>
          <a:p>
            <a:r>
              <a:rPr lang="en-GB" dirty="0"/>
              <a:t>  </a:t>
            </a:r>
            <a:r>
              <a:rPr lang="en-GB" dirty="0" err="1"/>
              <a:t>ggplot</a:t>
            </a:r>
            <a:r>
              <a:rPr lang="en-GB" dirty="0"/>
              <a:t>(</a:t>
            </a:r>
            <a:r>
              <a:rPr lang="en-GB" dirty="0" err="1"/>
              <a:t>aes</a:t>
            </a:r>
            <a:r>
              <a:rPr lang="en-GB" dirty="0"/>
              <a:t>(x = </a:t>
            </a:r>
            <a:r>
              <a:rPr lang="en-GB" dirty="0" err="1"/>
              <a:t>bmi</a:t>
            </a:r>
            <a:r>
              <a:rPr lang="en-GB" dirty="0"/>
              <a:t>, y = health, </a:t>
            </a:r>
            <a:r>
              <a:rPr lang="en-GB" dirty="0" err="1"/>
              <a:t>color</a:t>
            </a:r>
            <a:r>
              <a:rPr lang="en-GB" dirty="0"/>
              <a:t> = gender)) + </a:t>
            </a:r>
          </a:p>
          <a:p>
            <a:r>
              <a:rPr lang="en-GB" dirty="0"/>
              <a:t>  </a:t>
            </a:r>
            <a:r>
              <a:rPr lang="en-GB" dirty="0" err="1"/>
              <a:t>geom_jitter</a:t>
            </a:r>
            <a:r>
              <a:rPr lang="en-GB" dirty="0"/>
              <a:t>(alpha = .1) + </a:t>
            </a:r>
          </a:p>
          <a:p>
            <a:r>
              <a:rPr lang="en-GB" dirty="0"/>
              <a:t>  </a:t>
            </a:r>
            <a:r>
              <a:rPr lang="en-GB" dirty="0" err="1"/>
              <a:t>geom_smooth</a:t>
            </a:r>
            <a:r>
              <a:rPr lang="en-GB" dirty="0"/>
              <a:t>(method = "</a:t>
            </a:r>
            <a:r>
              <a:rPr lang="en-GB" dirty="0" err="1"/>
              <a:t>lm</a:t>
            </a:r>
            <a:r>
              <a:rPr lang="en-GB" dirty="0"/>
              <a:t>", mapping = </a:t>
            </a:r>
            <a:r>
              <a:rPr lang="en-GB" dirty="0" err="1"/>
              <a:t>aes</a:t>
            </a:r>
            <a:r>
              <a:rPr lang="en-GB" dirty="0"/>
              <a:t>(</a:t>
            </a:r>
            <a:r>
              <a:rPr lang="en-GB" dirty="0" err="1"/>
              <a:t>linetype</a:t>
            </a:r>
            <a:r>
              <a:rPr lang="en-GB" dirty="0"/>
              <a:t> = "linear")) + </a:t>
            </a:r>
          </a:p>
          <a:p>
            <a:r>
              <a:rPr lang="en-GB" dirty="0"/>
              <a:t>  </a:t>
            </a:r>
            <a:r>
              <a:rPr lang="en-GB" dirty="0" err="1"/>
              <a:t>geom_smooth</a:t>
            </a:r>
            <a:r>
              <a:rPr lang="en-GB" dirty="0"/>
              <a:t>(method = "</a:t>
            </a:r>
            <a:r>
              <a:rPr lang="en-GB" dirty="0" err="1"/>
              <a:t>lm</a:t>
            </a:r>
            <a:r>
              <a:rPr lang="en-GB" dirty="0"/>
              <a:t>", mapping = </a:t>
            </a:r>
            <a:r>
              <a:rPr lang="en-GB" dirty="0" err="1"/>
              <a:t>aes</a:t>
            </a:r>
            <a:r>
              <a:rPr lang="en-GB" dirty="0"/>
              <a:t>(</a:t>
            </a:r>
            <a:r>
              <a:rPr lang="en-GB" dirty="0" err="1"/>
              <a:t>linetype</a:t>
            </a:r>
            <a:r>
              <a:rPr lang="en-GB" dirty="0"/>
              <a:t> = "quadratic"), formula = y ~ x + I(x^2))</a:t>
            </a:r>
          </a:p>
          <a:p>
            <a:endParaRPr lang="en-GB" dirty="0"/>
          </a:p>
          <a:p>
            <a:r>
              <a:rPr lang="en-GB" dirty="0" err="1"/>
              <a:t>pacman</a:t>
            </a:r>
            <a:r>
              <a:rPr lang="en-GB" dirty="0"/>
              <a:t>::</a:t>
            </a:r>
            <a:r>
              <a:rPr lang="en-GB" dirty="0" err="1"/>
              <a:t>p_load</a:t>
            </a:r>
            <a:r>
              <a:rPr lang="en-GB" dirty="0"/>
              <a:t>(performance, see)</a:t>
            </a:r>
          </a:p>
          <a:p>
            <a:r>
              <a:rPr lang="en-GB" dirty="0" err="1"/>
              <a:t>ess_mini</a:t>
            </a:r>
            <a:r>
              <a:rPr lang="en-GB" dirty="0"/>
              <a:t> &lt;- </a:t>
            </a:r>
            <a:r>
              <a:rPr lang="en-GB" dirty="0" err="1"/>
              <a:t>ess_mini</a:t>
            </a:r>
            <a:r>
              <a:rPr lang="en-GB" dirty="0"/>
              <a:t> %&gt;% mutate(</a:t>
            </a:r>
            <a:r>
              <a:rPr lang="en-GB" dirty="0" err="1"/>
              <a:t>bmi</a:t>
            </a:r>
            <a:r>
              <a:rPr lang="en-GB" dirty="0"/>
              <a:t> = weight / (height / 100)^2)</a:t>
            </a:r>
          </a:p>
          <a:p>
            <a:r>
              <a:rPr lang="en-GB" dirty="0"/>
              <a:t>mod1 &lt;- </a:t>
            </a:r>
            <a:r>
              <a:rPr lang="en-GB" dirty="0" err="1"/>
              <a:t>ess_mini</a:t>
            </a:r>
            <a:r>
              <a:rPr lang="en-GB" dirty="0"/>
              <a:t> %&gt;% </a:t>
            </a:r>
            <a:r>
              <a:rPr lang="en-GB" dirty="0" err="1"/>
              <a:t>lm</a:t>
            </a:r>
            <a:r>
              <a:rPr lang="en-GB" dirty="0"/>
              <a:t>(health ~ </a:t>
            </a:r>
            <a:r>
              <a:rPr lang="en-GB" dirty="0" err="1"/>
              <a:t>bmi</a:t>
            </a:r>
            <a:r>
              <a:rPr lang="en-GB" dirty="0"/>
              <a:t> + gender, .) </a:t>
            </a:r>
          </a:p>
          <a:p>
            <a:r>
              <a:rPr lang="en-GB" dirty="0" err="1"/>
              <a:t>check_model</a:t>
            </a:r>
            <a:r>
              <a:rPr lang="en-GB" dirty="0"/>
              <a:t>(mod1)</a:t>
            </a:r>
          </a:p>
          <a:p>
            <a:endParaRPr lang="en-GB" dirty="0"/>
          </a:p>
          <a:p>
            <a:r>
              <a:rPr lang="en-GB" dirty="0"/>
              <a:t>mod2 &lt;- </a:t>
            </a:r>
            <a:r>
              <a:rPr lang="en-GB" dirty="0" err="1"/>
              <a:t>ess_mini</a:t>
            </a:r>
            <a:r>
              <a:rPr lang="en-GB" dirty="0"/>
              <a:t> %&gt;% </a:t>
            </a:r>
            <a:r>
              <a:rPr lang="en-GB" dirty="0" err="1"/>
              <a:t>lm</a:t>
            </a:r>
            <a:r>
              <a:rPr lang="en-GB" dirty="0"/>
              <a:t>(health ~ </a:t>
            </a:r>
            <a:r>
              <a:rPr lang="en-GB" dirty="0" err="1"/>
              <a:t>bmi</a:t>
            </a:r>
            <a:r>
              <a:rPr lang="en-GB" dirty="0"/>
              <a:t> + I(bmi^2) + gender, .)</a:t>
            </a:r>
          </a:p>
          <a:p>
            <a:r>
              <a:rPr lang="en-GB" dirty="0" err="1"/>
              <a:t>check_model</a:t>
            </a:r>
            <a:r>
              <a:rPr lang="en-GB"/>
              <a:t>(mod2)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789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ess_mini</a:t>
            </a:r>
            <a:r>
              <a:rPr lang="en-GB" dirty="0"/>
              <a:t> %&gt;% </a:t>
            </a:r>
          </a:p>
          <a:p>
            <a:r>
              <a:rPr lang="en-GB" dirty="0"/>
              <a:t>  </a:t>
            </a:r>
            <a:r>
              <a:rPr lang="en-GB" dirty="0" err="1"/>
              <a:t>ggplot</a:t>
            </a:r>
            <a:r>
              <a:rPr lang="en-GB" dirty="0"/>
              <a:t>(</a:t>
            </a:r>
            <a:r>
              <a:rPr lang="en-GB" dirty="0" err="1"/>
              <a:t>aes</a:t>
            </a:r>
            <a:r>
              <a:rPr lang="en-GB" dirty="0"/>
              <a:t>(x = </a:t>
            </a:r>
            <a:r>
              <a:rPr lang="en-GB" dirty="0" err="1"/>
              <a:t>bmi</a:t>
            </a:r>
            <a:r>
              <a:rPr lang="en-GB" dirty="0"/>
              <a:t>, y = health, </a:t>
            </a:r>
            <a:r>
              <a:rPr lang="en-GB" dirty="0" err="1"/>
              <a:t>color</a:t>
            </a:r>
            <a:r>
              <a:rPr lang="en-GB" dirty="0"/>
              <a:t> = gender)) + </a:t>
            </a:r>
          </a:p>
          <a:p>
            <a:r>
              <a:rPr lang="en-GB" dirty="0"/>
              <a:t>  </a:t>
            </a:r>
            <a:r>
              <a:rPr lang="en-GB" dirty="0" err="1"/>
              <a:t>geom_jitter</a:t>
            </a:r>
            <a:r>
              <a:rPr lang="en-GB" dirty="0"/>
              <a:t>(alpha = .1) + </a:t>
            </a:r>
          </a:p>
          <a:p>
            <a:r>
              <a:rPr lang="en-GB" dirty="0"/>
              <a:t>  </a:t>
            </a:r>
            <a:r>
              <a:rPr lang="en-GB" dirty="0" err="1"/>
              <a:t>geom_smooth</a:t>
            </a:r>
            <a:r>
              <a:rPr lang="en-GB" dirty="0"/>
              <a:t>(method = "</a:t>
            </a:r>
            <a:r>
              <a:rPr lang="en-GB" dirty="0" err="1"/>
              <a:t>lm</a:t>
            </a:r>
            <a:r>
              <a:rPr lang="en-GB" dirty="0"/>
              <a:t>", mapping = </a:t>
            </a:r>
            <a:r>
              <a:rPr lang="en-GB" dirty="0" err="1"/>
              <a:t>aes</a:t>
            </a:r>
            <a:r>
              <a:rPr lang="en-GB" dirty="0"/>
              <a:t>(</a:t>
            </a:r>
            <a:r>
              <a:rPr lang="en-GB" dirty="0" err="1"/>
              <a:t>linetype</a:t>
            </a:r>
            <a:r>
              <a:rPr lang="en-GB" dirty="0"/>
              <a:t> = "linear")) + </a:t>
            </a:r>
          </a:p>
          <a:p>
            <a:r>
              <a:rPr lang="en-GB" dirty="0"/>
              <a:t>  </a:t>
            </a:r>
            <a:r>
              <a:rPr lang="en-GB" dirty="0" err="1"/>
              <a:t>geom_smooth</a:t>
            </a:r>
            <a:r>
              <a:rPr lang="en-GB" dirty="0"/>
              <a:t>(method = "</a:t>
            </a:r>
            <a:r>
              <a:rPr lang="en-GB" dirty="0" err="1"/>
              <a:t>lm</a:t>
            </a:r>
            <a:r>
              <a:rPr lang="en-GB" dirty="0"/>
              <a:t>", mapping = </a:t>
            </a:r>
            <a:r>
              <a:rPr lang="en-GB" dirty="0" err="1"/>
              <a:t>aes</a:t>
            </a:r>
            <a:r>
              <a:rPr lang="en-GB" dirty="0"/>
              <a:t>(</a:t>
            </a:r>
            <a:r>
              <a:rPr lang="en-GB" dirty="0" err="1"/>
              <a:t>linetype</a:t>
            </a:r>
            <a:r>
              <a:rPr lang="en-GB" dirty="0"/>
              <a:t> = "quadratic"), formula = y ~ x + I(x^2))</a:t>
            </a:r>
          </a:p>
        </p:txBody>
      </p:sp>
    </p:spTree>
    <p:extLst>
      <p:ext uri="{BB962C8B-B14F-4D97-AF65-F5344CB8AC3E}">
        <p14:creationId xmlns:p14="http://schemas.microsoft.com/office/powerpoint/2010/main" val="730867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/>
        </p:nvSpPr>
        <p:spPr>
          <a:xfrm>
            <a:off x="9449828" y="10812247"/>
            <a:ext cx="5844432" cy="222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5200">
                <a:latin typeface="Helvetica"/>
                <a:ea typeface="Helvetica"/>
                <a:cs typeface="Helvetica"/>
                <a:sym typeface="Helvetica"/>
              </a:defRPr>
            </a:pPr>
            <a:r>
              <a:t>Garrett Grolemund</a:t>
            </a:r>
          </a:p>
          <a:p>
            <a:pPr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Data Scientist, Educator</a:t>
            </a:r>
          </a:p>
          <a:p>
            <a:pPr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January 2017</a:t>
            </a:r>
            <a:br/>
            <a:r>
              <a:t>RStudio</a:t>
            </a:r>
          </a:p>
        </p:txBody>
      </p:sp>
      <p:sp>
        <p:nvSpPr>
          <p:cNvPr id="12" name="Shape 12"/>
          <p:cNvSpPr txBox="1"/>
          <p:nvPr/>
        </p:nvSpPr>
        <p:spPr>
          <a:xfrm>
            <a:off x="777634" y="1142340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Master the Tidyverse</a:t>
            </a:r>
          </a:p>
        </p:txBody>
      </p:sp>
      <p:pic>
        <p:nvPicPr>
          <p:cNvPr id="13" name="pasted-image.png"/>
          <p:cNvPicPr>
            <a:picLocks noChangeAspect="1"/>
          </p:cNvPicPr>
          <p:nvPr/>
        </p:nvPicPr>
        <p:blipFill>
          <a:blip r:embed="rId2"/>
          <a:srcRect l="4726" t="5029" r="4075" b="5848"/>
          <a:stretch>
            <a:fillRect/>
          </a:stretch>
        </p:blipFill>
        <p:spPr>
          <a:xfrm>
            <a:off x="7953374" y="3648680"/>
            <a:ext cx="8477159" cy="690352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14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sz="quarter" idx="14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39" name="Shape 3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471561" y="13051585"/>
            <a:ext cx="2633733" cy="528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500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Slides </a:t>
            </a:r>
            <a:r>
              <a:rPr u="sng" dirty="0">
                <a:hlinkClick r:id="rId2"/>
              </a:rPr>
              <a:t>CC-BY-S</a:t>
            </a:r>
            <a:r>
              <a:rPr lang="en-US" u="sng" dirty="0">
                <a:hlinkClick r:id="rId2"/>
              </a:rPr>
              <a:t>A</a:t>
            </a:r>
            <a:endParaRPr u="sng" dirty="0">
              <a:hlinkClick r:id="rId2"/>
            </a:endParaRPr>
          </a:p>
        </p:txBody>
      </p:sp>
      <p:sp>
        <p:nvSpPr>
          <p:cNvPr id="114" name="Shape 114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65" name="Shape 165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hape 166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5" r:id="rId4"/>
    <p:sldLayoutId id="2147483656" r:id="rId5"/>
    <p:sldLayoutId id="2147483657" r:id="rId6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/>
        </p:nvSpPr>
        <p:spPr>
          <a:xfrm>
            <a:off x="777634" y="577402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lang="en-GB" b="0" dirty="0" err="1"/>
              <a:t>Modeling</a:t>
            </a:r>
            <a:r>
              <a:rPr lang="en-GB" b="0" dirty="0"/>
              <a:t> with </a:t>
            </a:r>
          </a:p>
        </p:txBody>
      </p:sp>
      <p:pic>
        <p:nvPicPr>
          <p:cNvPr id="235" name="br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397" y="4308734"/>
            <a:ext cx="5009406" cy="58057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697CE4A-30B5-4258-B4C8-FDB0C2826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716" y="4311911"/>
            <a:ext cx="5009406" cy="580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569AEFC-DA9D-4FD3-84E6-4826BE920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387" y="4835078"/>
            <a:ext cx="5608054" cy="435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R keeping it simple</a:t>
            </a:r>
            <a:endParaRPr dirty="0"/>
          </a:p>
        </p:txBody>
      </p:sp>
      <p:sp>
        <p:nvSpPr>
          <p:cNvPr id="1304" name="Shape 1304"/>
          <p:cNvSpPr txBox="1"/>
          <p:nvPr/>
        </p:nvSpPr>
        <p:spPr>
          <a:xfrm>
            <a:off x="2776526" y="3796207"/>
            <a:ext cx="17022222" cy="7355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 lnSpcReduction="2000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t-tests in SPSS: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/>
              <a:t>Check </a:t>
            </a:r>
            <a:r>
              <a:rPr lang="en-US" dirty="0" err="1"/>
              <a:t>Levene’s</a:t>
            </a:r>
            <a:r>
              <a:rPr lang="en-US" dirty="0"/>
              <a:t> test and remember interpretation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/>
              <a:t>Read correct row and adjust reporting accordingly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 err="1"/>
              <a:t>t.test</a:t>
            </a:r>
            <a:r>
              <a:rPr lang="en-US" b="1" dirty="0"/>
              <a:t> in R: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Welch correction </a:t>
            </a:r>
            <a:r>
              <a:rPr lang="en-US" dirty="0"/>
              <a:t>reduces error when variances are unequal and makes no difference when variances are equal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Just use it </a:t>
            </a:r>
            <a:r>
              <a:rPr lang="en-US" i="1" dirty="0">
                <a:solidFill>
                  <a:schemeClr val="accent1"/>
                </a:solidFill>
                <a:sym typeface="Wingdings" panose="05000000000000000000" pitchFamily="2" charset="2"/>
              </a:rPr>
              <a:t>always</a:t>
            </a:r>
            <a:r>
              <a:rPr lang="en-US" dirty="0">
                <a:sym typeface="Wingdings" panose="05000000000000000000" pitchFamily="2" charset="2"/>
              </a:rPr>
              <a:t>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Turn it off with </a:t>
            </a:r>
            <a:r>
              <a:rPr lang="en-US" dirty="0" err="1">
                <a:sym typeface="Wingdings" panose="05000000000000000000" pitchFamily="2" charset="2"/>
              </a:rPr>
              <a:t>var.equal</a:t>
            </a:r>
            <a:r>
              <a:rPr lang="en-US" dirty="0">
                <a:sym typeface="Wingdings" panose="05000000000000000000" pitchFamily="2" charset="2"/>
              </a:rPr>
              <a:t> = TRUE argument</a:t>
            </a:r>
            <a:endParaRPr lang="en-US" dirty="0"/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891910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0599E-A592-4BB0-BAF0-7AB558E98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paradigms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6101D7-0A73-4117-8172-7D0AA57B8E6C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526664" y="3786188"/>
            <a:ext cx="14716126" cy="8036720"/>
          </a:xfrm>
        </p:spPr>
        <p:txBody>
          <a:bodyPr/>
          <a:lstStyle/>
          <a:p>
            <a:r>
              <a:rPr lang="en-US" dirty="0"/>
              <a:t>SPSS: show </a:t>
            </a:r>
            <a:r>
              <a:rPr lang="en-US" i="1" dirty="0"/>
              <a:t>everything</a:t>
            </a:r>
            <a:r>
              <a:rPr lang="en-US" dirty="0"/>
              <a:t> you might need</a:t>
            </a:r>
          </a:p>
          <a:p>
            <a:endParaRPr lang="en-US" dirty="0"/>
          </a:p>
          <a:p>
            <a:pPr marL="1262063" indent="-944563"/>
            <a:r>
              <a:rPr lang="en-US" dirty="0"/>
              <a:t>R: show </a:t>
            </a:r>
            <a:r>
              <a:rPr lang="en-US" i="1" dirty="0"/>
              <a:t>very little</a:t>
            </a:r>
            <a:r>
              <a:rPr lang="en-US" dirty="0"/>
              <a:t>, provide object and specific functions to get more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945455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26947-FA5D-43F4-BA06-06F9DC5F1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2 groups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E9F975-9CDD-4050-AD1A-EFB697E67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175" y="3543592"/>
            <a:ext cx="13827649" cy="876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743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72784-F04F-4BFD-AF4D-A5BE7C6F7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t-tests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9E440-78E7-490C-8128-6F803E999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520" y="4741069"/>
            <a:ext cx="9291023" cy="41552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AE6C38-2FA2-4CA0-8D25-41819AE96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2665" y="4228963"/>
            <a:ext cx="10915885" cy="525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560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>
                <a:solidFill>
                  <a:srgbClr val="000000"/>
                </a:solidFill>
              </a:rPr>
              <a:t>pairwise_t_tests</a:t>
            </a:r>
            <a:r>
              <a:rPr dirty="0"/>
              <a:t>()</a:t>
            </a:r>
          </a:p>
        </p:txBody>
      </p:sp>
      <p:sp>
        <p:nvSpPr>
          <p:cNvPr id="1304" name="Shape 1304"/>
          <p:cNvSpPr txBox="1"/>
          <p:nvPr/>
        </p:nvSpPr>
        <p:spPr>
          <a:xfrm>
            <a:off x="2823837" y="4209966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Runs a pairwise t-test</a:t>
            </a:r>
            <a:endParaRPr dirty="0"/>
          </a:p>
        </p:txBody>
      </p:sp>
      <p:sp>
        <p:nvSpPr>
          <p:cNvPr id="1305" name="Shape 1305"/>
          <p:cNvSpPr/>
          <p:nvPr/>
        </p:nvSpPr>
        <p:spPr>
          <a:xfrm>
            <a:off x="2874890" y="6049399"/>
            <a:ext cx="1919770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3018448" y="6419376"/>
            <a:ext cx="18368352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pairwise_t_tests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df = </a:t>
            </a:r>
            <a:r>
              <a:rPr lang="en-US" dirty="0" err="1">
                <a:solidFill>
                  <a:srgbClr val="00B050"/>
                </a:solidFill>
              </a:rPr>
              <a:t>ess_mini</a:t>
            </a:r>
            <a:r>
              <a:rPr lang="en-US" dirty="0"/>
              <a:t>, </a:t>
            </a:r>
            <a:r>
              <a:rPr lang="en-US" dirty="0">
                <a:solidFill>
                  <a:schemeClr val="accent6"/>
                </a:solidFill>
              </a:rPr>
              <a:t>height</a:t>
            </a:r>
            <a:r>
              <a:rPr lang="en-US" dirty="0"/>
              <a:t> ~ </a:t>
            </a:r>
            <a:r>
              <a:rPr lang="en-US" dirty="0">
                <a:solidFill>
                  <a:schemeClr val="accent6"/>
                </a:solidFill>
              </a:rPr>
              <a:t>country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307" name="Shape 1307"/>
          <p:cNvSpPr/>
          <p:nvPr/>
        </p:nvSpPr>
        <p:spPr>
          <a:xfrm>
            <a:off x="8135273" y="7248336"/>
            <a:ext cx="4064471" cy="2629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09" y="0"/>
                </a:moveTo>
                <a:lnTo>
                  <a:pt x="17661" y="5212"/>
                </a:lnTo>
                <a:lnTo>
                  <a:pt x="2207" y="5212"/>
                </a:lnTo>
                <a:cubicBezTo>
                  <a:pt x="988" y="5212"/>
                  <a:pt x="0" y="6210"/>
                  <a:pt x="0" y="7442"/>
                </a:cubicBezTo>
                <a:lnTo>
                  <a:pt x="0" y="19369"/>
                </a:lnTo>
                <a:cubicBezTo>
                  <a:pt x="0" y="20601"/>
                  <a:pt x="988" y="21600"/>
                  <a:pt x="2207" y="21600"/>
                </a:cubicBezTo>
                <a:lnTo>
                  <a:pt x="19393" y="21600"/>
                </a:lnTo>
                <a:cubicBezTo>
                  <a:pt x="20612" y="21600"/>
                  <a:pt x="21600" y="20601"/>
                  <a:pt x="21600" y="19369"/>
                </a:cubicBezTo>
                <a:lnTo>
                  <a:pt x="21600" y="7442"/>
                </a:lnTo>
                <a:cubicBezTo>
                  <a:pt x="21600" y="6210"/>
                  <a:pt x="20612" y="5212"/>
                  <a:pt x="19393" y="5212"/>
                </a:cubicBezTo>
                <a:lnTo>
                  <a:pt x="18958" y="5212"/>
                </a:lnTo>
                <a:lnTo>
                  <a:pt x="18309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data set</a:t>
            </a:r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14</a:t>
            </a:fld>
            <a:endParaRPr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9FE9BF8-860F-45AA-8A6E-EBA3A83B7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9413" y="584062"/>
            <a:ext cx="2191842" cy="253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1307">
            <a:extLst>
              <a:ext uri="{FF2B5EF4-FFF2-40B4-BE49-F238E27FC236}">
                <a16:creationId xmlns:a16="http://schemas.microsoft.com/office/drawing/2014/main" id="{701D16C6-7483-4C22-9D0C-FF837CC41BB2}"/>
              </a:ext>
            </a:extLst>
          </p:cNvPr>
          <p:cNvSpPr/>
          <p:nvPr/>
        </p:nvSpPr>
        <p:spPr>
          <a:xfrm>
            <a:off x="14004435" y="7248337"/>
            <a:ext cx="2528030" cy="2629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09" y="0"/>
                </a:moveTo>
                <a:lnTo>
                  <a:pt x="17661" y="5212"/>
                </a:lnTo>
                <a:lnTo>
                  <a:pt x="2207" y="5212"/>
                </a:lnTo>
                <a:cubicBezTo>
                  <a:pt x="988" y="5212"/>
                  <a:pt x="0" y="6210"/>
                  <a:pt x="0" y="7442"/>
                </a:cubicBezTo>
                <a:lnTo>
                  <a:pt x="0" y="19369"/>
                </a:lnTo>
                <a:cubicBezTo>
                  <a:pt x="0" y="20601"/>
                  <a:pt x="988" y="21600"/>
                  <a:pt x="2207" y="21600"/>
                </a:cubicBezTo>
                <a:lnTo>
                  <a:pt x="19393" y="21600"/>
                </a:lnTo>
                <a:cubicBezTo>
                  <a:pt x="20612" y="21600"/>
                  <a:pt x="21600" y="20601"/>
                  <a:pt x="21600" y="19369"/>
                </a:cubicBezTo>
                <a:lnTo>
                  <a:pt x="21600" y="7442"/>
                </a:lnTo>
                <a:cubicBezTo>
                  <a:pt x="21600" y="6210"/>
                  <a:pt x="20612" y="5212"/>
                  <a:pt x="19393" y="5212"/>
                </a:cubicBezTo>
                <a:lnTo>
                  <a:pt x="18958" y="5212"/>
                </a:lnTo>
                <a:lnTo>
                  <a:pt x="18309" y="0"/>
                </a:ln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3600" dirty="0"/>
              <a:t>Outcome</a:t>
            </a:r>
            <a:endParaRPr sz="3600" dirty="0"/>
          </a:p>
        </p:txBody>
      </p:sp>
      <p:sp>
        <p:nvSpPr>
          <p:cNvPr id="11" name="Shape 1307">
            <a:extLst>
              <a:ext uri="{FF2B5EF4-FFF2-40B4-BE49-F238E27FC236}">
                <a16:creationId xmlns:a16="http://schemas.microsoft.com/office/drawing/2014/main" id="{DFA0BEC6-EFDD-4EB9-8F9F-02A2BB5DD282}"/>
              </a:ext>
            </a:extLst>
          </p:cNvPr>
          <p:cNvSpPr/>
          <p:nvPr/>
        </p:nvSpPr>
        <p:spPr>
          <a:xfrm>
            <a:off x="17928554" y="7248337"/>
            <a:ext cx="2339354" cy="2629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09" y="0"/>
                </a:moveTo>
                <a:lnTo>
                  <a:pt x="17661" y="5212"/>
                </a:lnTo>
                <a:lnTo>
                  <a:pt x="2207" y="5212"/>
                </a:lnTo>
                <a:cubicBezTo>
                  <a:pt x="988" y="5212"/>
                  <a:pt x="0" y="6210"/>
                  <a:pt x="0" y="7442"/>
                </a:cubicBezTo>
                <a:lnTo>
                  <a:pt x="0" y="19369"/>
                </a:lnTo>
                <a:cubicBezTo>
                  <a:pt x="0" y="20601"/>
                  <a:pt x="988" y="21600"/>
                  <a:pt x="2207" y="21600"/>
                </a:cubicBezTo>
                <a:lnTo>
                  <a:pt x="19393" y="21600"/>
                </a:lnTo>
                <a:cubicBezTo>
                  <a:pt x="20612" y="21600"/>
                  <a:pt x="21600" y="20601"/>
                  <a:pt x="21600" y="19369"/>
                </a:cubicBezTo>
                <a:lnTo>
                  <a:pt x="21600" y="7442"/>
                </a:lnTo>
                <a:cubicBezTo>
                  <a:pt x="21600" y="6210"/>
                  <a:pt x="20612" y="5212"/>
                  <a:pt x="19393" y="5212"/>
                </a:cubicBezTo>
                <a:lnTo>
                  <a:pt x="18958" y="5212"/>
                </a:lnTo>
                <a:lnTo>
                  <a:pt x="18309" y="0"/>
                </a:ln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3600" dirty="0"/>
              <a:t>Groups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83708385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3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Test whether average happiness (happy)</a:t>
            </a:r>
            <a:br>
              <a:rPr lang="en-US" dirty="0"/>
            </a:br>
            <a:r>
              <a:rPr lang="en-US" dirty="0"/>
              <a:t>differs between countries.</a:t>
            </a:r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Which country has the highest happiness?</a:t>
            </a:r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What are the effect sizes?</a:t>
            </a:r>
            <a:br>
              <a:rPr lang="en-US" dirty="0"/>
            </a:br>
            <a:endParaRPr lang="en-US"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15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E53A2C-8FA6-4DE8-BE92-42E128B21589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03:00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5142364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72784-F04F-4BFD-AF4D-A5BE7C6F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937" y="357187"/>
            <a:ext cx="14716126" cy="2972489"/>
          </a:xfrm>
        </p:spPr>
        <p:txBody>
          <a:bodyPr/>
          <a:lstStyle/>
          <a:p>
            <a:r>
              <a:rPr lang="en-US" dirty="0"/>
              <a:t>planned comparisons</a:t>
            </a:r>
            <a:endParaRPr lang="en-GB" dirty="0"/>
          </a:p>
        </p:txBody>
      </p:sp>
      <p:sp>
        <p:nvSpPr>
          <p:cNvPr id="6" name="Shape 1304">
            <a:extLst>
              <a:ext uri="{FF2B5EF4-FFF2-40B4-BE49-F238E27FC236}">
                <a16:creationId xmlns:a16="http://schemas.microsoft.com/office/drawing/2014/main" id="{2B93A4A8-2176-478B-A80D-4AF2F9ADF9B0}"/>
              </a:ext>
            </a:extLst>
          </p:cNvPr>
          <p:cNvSpPr txBox="1"/>
          <p:nvPr/>
        </p:nvSpPr>
        <p:spPr>
          <a:xfrm>
            <a:off x="2703879" y="3466125"/>
            <a:ext cx="18976241" cy="2082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Females across countries + Males across countries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C588A-8572-4885-91F7-E66224310B20}"/>
              </a:ext>
            </a:extLst>
          </p:cNvPr>
          <p:cNvSpPr txBox="1"/>
          <p:nvPr/>
        </p:nvSpPr>
        <p:spPr>
          <a:xfrm>
            <a:off x="2234682" y="4302705"/>
            <a:ext cx="22149318" cy="52629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GB" sz="4200" dirty="0" err="1"/>
              <a:t>ess_mini</a:t>
            </a:r>
            <a:r>
              <a:rPr lang="en-GB" sz="4200" dirty="0"/>
              <a:t> %&gt;% </a:t>
            </a:r>
          </a:p>
          <a:p>
            <a:pPr algn="l"/>
            <a:r>
              <a:rPr lang="en-GB" sz="4200" dirty="0"/>
              <a:t>    mutate(</a:t>
            </a:r>
            <a:r>
              <a:rPr lang="en-GB" sz="4200" dirty="0" err="1"/>
              <a:t>gender_country</a:t>
            </a:r>
            <a:r>
              <a:rPr lang="en-GB" sz="4200" dirty="0"/>
              <a:t> = </a:t>
            </a:r>
            <a:r>
              <a:rPr lang="en-GB" sz="4200" dirty="0">
                <a:solidFill>
                  <a:schemeClr val="accent1"/>
                </a:solidFill>
              </a:rPr>
              <a:t>paste</a:t>
            </a:r>
            <a:r>
              <a:rPr lang="en-GB" sz="4200" dirty="0"/>
              <a:t>(gender, country)) %&gt;%</a:t>
            </a:r>
          </a:p>
          <a:p>
            <a:pPr algn="l"/>
            <a:r>
              <a:rPr lang="en-GB" sz="4200" dirty="0"/>
              <a:t>    </a:t>
            </a:r>
            <a:r>
              <a:rPr lang="en-GB" sz="4200" dirty="0" err="1"/>
              <a:t>pairwise_t_tests</a:t>
            </a:r>
            <a:r>
              <a:rPr lang="en-GB" sz="4200" dirty="0"/>
              <a:t>(height, </a:t>
            </a:r>
            <a:r>
              <a:rPr lang="en-GB" sz="4200" dirty="0" err="1"/>
              <a:t>gender_country</a:t>
            </a:r>
            <a:r>
              <a:rPr lang="en-GB" sz="4200" dirty="0"/>
              <a:t>, </a:t>
            </a:r>
            <a:r>
              <a:rPr lang="en-GB" sz="4200" dirty="0" err="1">
                <a:solidFill>
                  <a:schemeClr val="accent1"/>
                </a:solidFill>
              </a:rPr>
              <a:t>p.adjust.method</a:t>
            </a:r>
            <a:r>
              <a:rPr lang="en-GB" sz="4200" dirty="0">
                <a:solidFill>
                  <a:schemeClr val="accent1"/>
                </a:solidFill>
              </a:rPr>
              <a:t> = "none"</a:t>
            </a:r>
            <a:r>
              <a:rPr lang="en-GB" sz="4200" dirty="0"/>
              <a:t>) %&gt;% </a:t>
            </a:r>
          </a:p>
          <a:p>
            <a:pPr algn="l"/>
            <a:r>
              <a:rPr lang="en-GB" sz="4200" dirty="0"/>
              <a:t>    </a:t>
            </a:r>
            <a:r>
              <a:rPr lang="en-GB" sz="4200" dirty="0">
                <a:solidFill>
                  <a:schemeClr val="accent1"/>
                </a:solidFill>
              </a:rPr>
              <a:t>filter</a:t>
            </a:r>
            <a:r>
              <a:rPr lang="en-GB" sz="4200" dirty="0"/>
              <a:t>(</a:t>
            </a:r>
            <a:r>
              <a:rPr lang="en-GB" sz="4200" dirty="0" err="1"/>
              <a:t>str_detect</a:t>
            </a:r>
            <a:r>
              <a:rPr lang="en-GB" sz="4200" dirty="0"/>
              <a:t>(var_1, "Male") &amp; </a:t>
            </a:r>
            <a:r>
              <a:rPr lang="en-GB" sz="4200" dirty="0" err="1"/>
              <a:t>str_detect</a:t>
            </a:r>
            <a:r>
              <a:rPr lang="en-GB" sz="4200" dirty="0"/>
              <a:t>(var_2, "Male") |</a:t>
            </a:r>
          </a:p>
          <a:p>
            <a:pPr algn="l"/>
            <a:r>
              <a:rPr lang="en-GB" sz="4200" dirty="0"/>
              <a:t>              </a:t>
            </a:r>
            <a:r>
              <a:rPr lang="en-GB" sz="4200" dirty="0" err="1"/>
              <a:t>str_detect</a:t>
            </a:r>
            <a:r>
              <a:rPr lang="en-GB" sz="4200" dirty="0"/>
              <a:t>(var_1, "Female") &amp; </a:t>
            </a:r>
            <a:r>
              <a:rPr lang="en-GB" sz="4200" dirty="0" err="1"/>
              <a:t>str_detect</a:t>
            </a:r>
            <a:r>
              <a:rPr lang="en-GB" sz="4200" dirty="0"/>
              <a:t>(var_2, "Female")) %&gt;%</a:t>
            </a:r>
          </a:p>
          <a:p>
            <a:pPr algn="l"/>
            <a:r>
              <a:rPr lang="en-GB" sz="4200" dirty="0"/>
              <a:t>    arrange(</a:t>
            </a:r>
            <a:r>
              <a:rPr lang="en-GB" sz="4200" dirty="0" err="1"/>
              <a:t>desc</a:t>
            </a:r>
            <a:r>
              <a:rPr lang="en-GB" sz="4200" dirty="0"/>
              <a:t>(</a:t>
            </a:r>
            <a:r>
              <a:rPr lang="en-GB" sz="4200" dirty="0">
                <a:solidFill>
                  <a:schemeClr val="accent1"/>
                </a:solidFill>
              </a:rPr>
              <a:t>abs</a:t>
            </a:r>
            <a:r>
              <a:rPr lang="en-GB" sz="4200" dirty="0"/>
              <a:t>(</a:t>
            </a:r>
            <a:r>
              <a:rPr lang="en-GB" sz="4200" dirty="0" err="1"/>
              <a:t>cohens_d</a:t>
            </a:r>
            <a:r>
              <a:rPr lang="en-GB" sz="4200" dirty="0"/>
              <a:t>))) %&gt;%</a:t>
            </a:r>
          </a:p>
          <a:p>
            <a:pPr algn="l"/>
            <a:r>
              <a:rPr lang="en-GB" sz="4200" dirty="0"/>
              <a:t>    </a:t>
            </a:r>
            <a:r>
              <a:rPr lang="en-GB" sz="4200" dirty="0">
                <a:solidFill>
                  <a:schemeClr val="accent1"/>
                </a:solidFill>
              </a:rPr>
              <a:t>select</a:t>
            </a:r>
            <a:r>
              <a:rPr lang="en-GB" sz="4200" dirty="0"/>
              <a:t>(var_1, var_2, </a:t>
            </a:r>
            <a:r>
              <a:rPr lang="en-GB" sz="4200" dirty="0" err="1"/>
              <a:t>apa</a:t>
            </a:r>
            <a:r>
              <a:rPr lang="en-GB" sz="4200" dirty="0"/>
              <a:t>)</a:t>
            </a:r>
          </a:p>
          <a:p>
            <a:pPr algn="l"/>
            <a:r>
              <a:rPr lang="en-GB" sz="4200" dirty="0"/>
              <a:t>  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8ECBCA-D12B-477D-A7B9-35581A455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682" y="9332337"/>
            <a:ext cx="11624646" cy="3391338"/>
          </a:xfrm>
          <a:prstGeom prst="rect">
            <a:avLst/>
          </a:prstGeom>
        </p:spPr>
      </p:pic>
      <p:sp>
        <p:nvSpPr>
          <p:cNvPr id="10" name="Shape 1304">
            <a:extLst>
              <a:ext uri="{FF2B5EF4-FFF2-40B4-BE49-F238E27FC236}">
                <a16:creationId xmlns:a16="http://schemas.microsoft.com/office/drawing/2014/main" id="{A1B053F0-622F-4011-B86C-9D0C804D04DE}"/>
              </a:ext>
            </a:extLst>
          </p:cNvPr>
          <p:cNvSpPr txBox="1"/>
          <p:nvPr/>
        </p:nvSpPr>
        <p:spPr>
          <a:xfrm>
            <a:off x="14947641" y="11028006"/>
            <a:ext cx="17022222" cy="2082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4000" i="1" dirty="0">
                <a:solidFill>
                  <a:schemeClr val="accent4"/>
                </a:solidFill>
              </a:rPr>
              <a:t>Q: Are males in France significantly </a:t>
            </a:r>
            <a:br>
              <a:rPr lang="en-US" sz="4000" i="1" dirty="0">
                <a:solidFill>
                  <a:schemeClr val="accent4"/>
                </a:solidFill>
              </a:rPr>
            </a:br>
            <a:r>
              <a:rPr lang="en-US" sz="4000" i="1" dirty="0">
                <a:solidFill>
                  <a:schemeClr val="accent4"/>
                </a:solidFill>
              </a:rPr>
              <a:t>shorter than males in the UK?</a:t>
            </a:r>
          </a:p>
          <a:p>
            <a:endParaRPr lang="en-US" sz="40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000402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2918298" y="452419"/>
            <a:ext cx="18852204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Getting ready to test correlations</a:t>
            </a:r>
            <a:endParaRPr dirty="0"/>
          </a:p>
        </p:txBody>
      </p:sp>
      <p:sp>
        <p:nvSpPr>
          <p:cNvPr id="1305" name="Shape 1305"/>
          <p:cNvSpPr/>
          <p:nvPr/>
        </p:nvSpPr>
        <p:spPr>
          <a:xfrm>
            <a:off x="1625600" y="2393777"/>
            <a:ext cx="22250400" cy="384176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2057400" y="2491668"/>
            <a:ext cx="21208999" cy="462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70C0"/>
                </a:solidFill>
              </a:rPr>
              <a:t>pacman</a:t>
            </a:r>
            <a:r>
              <a:rPr lang="en-US" dirty="0">
                <a:solidFill>
                  <a:srgbClr val="0070C0"/>
                </a:solidFill>
              </a:rPr>
              <a:t>::</a:t>
            </a:r>
            <a:r>
              <a:rPr lang="en-US" dirty="0" err="1">
                <a:solidFill>
                  <a:srgbClr val="0070C0"/>
                </a:solidFill>
              </a:rPr>
              <a:t>p_load</a:t>
            </a:r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GGally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1"/>
                </a:solidFill>
              </a:rPr>
              <a:t>ess_mini</a:t>
            </a:r>
            <a:r>
              <a:rPr lang="en-US" dirty="0">
                <a:solidFill>
                  <a:schemeClr val="tx1"/>
                </a:solidFill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1"/>
                </a:solidFill>
              </a:rPr>
              <a:t>    select(</a:t>
            </a:r>
            <a:r>
              <a:rPr lang="en-US" dirty="0">
                <a:solidFill>
                  <a:srgbClr val="0070C0"/>
                </a:solidFill>
              </a:rPr>
              <a:t>where(</a:t>
            </a:r>
            <a:r>
              <a:rPr lang="en-US" dirty="0" err="1">
                <a:solidFill>
                  <a:schemeClr val="tx1"/>
                </a:solidFill>
              </a:rPr>
              <a:t>is.numeric</a:t>
            </a:r>
            <a:r>
              <a:rPr lang="en-US" dirty="0">
                <a:solidFill>
                  <a:srgbClr val="0070C0"/>
                </a:solidFill>
              </a:rPr>
              <a:t>)</a:t>
            </a:r>
            <a:r>
              <a:rPr lang="en-US" dirty="0">
                <a:solidFill>
                  <a:schemeClr val="tx1"/>
                </a:solidFill>
              </a:rPr>
              <a:t>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70C0"/>
                </a:solidFill>
              </a:rPr>
              <a:t>    </a:t>
            </a:r>
            <a:r>
              <a:rPr lang="en-US" dirty="0" err="1">
                <a:solidFill>
                  <a:srgbClr val="0070C0"/>
                </a:solidFill>
              </a:rPr>
              <a:t>ggpairs</a:t>
            </a:r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sz="3000" dirty="0">
                <a:solidFill>
                  <a:schemeClr val="bg2">
                    <a:lumMod val="75000"/>
                  </a:schemeClr>
                </a:solidFill>
              </a:rPr>
              <a:t>lower = list(continuous=wrap("points", position="jitter", alpha = .1))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17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93DFF8-79B9-481B-970A-B94249DD7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735" y="6469370"/>
            <a:ext cx="11370873" cy="684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381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EFBC0-8F1D-4A82-93EE-C2EC09559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937" y="357188"/>
            <a:ext cx="14716126" cy="2191460"/>
          </a:xfrm>
        </p:spPr>
        <p:txBody>
          <a:bodyPr/>
          <a:lstStyle/>
          <a:p>
            <a:r>
              <a:rPr lang="en-US" dirty="0" err="1"/>
              <a:t>cor.test</a:t>
            </a:r>
            <a:r>
              <a:rPr lang="en-US" dirty="0"/>
              <a:t>()</a:t>
            </a:r>
            <a:endParaRPr lang="en-GB" dirty="0"/>
          </a:p>
        </p:txBody>
      </p:sp>
      <p:sp>
        <p:nvSpPr>
          <p:cNvPr id="4" name="Shape 1305">
            <a:extLst>
              <a:ext uri="{FF2B5EF4-FFF2-40B4-BE49-F238E27FC236}">
                <a16:creationId xmlns:a16="http://schemas.microsoft.com/office/drawing/2014/main" id="{B24AC731-0F2A-43FA-8FEA-21F31D773F18}"/>
              </a:ext>
            </a:extLst>
          </p:cNvPr>
          <p:cNvSpPr/>
          <p:nvPr/>
        </p:nvSpPr>
        <p:spPr>
          <a:xfrm>
            <a:off x="4170291" y="3160164"/>
            <a:ext cx="16067310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" name="Shape 1308">
            <a:extLst>
              <a:ext uri="{FF2B5EF4-FFF2-40B4-BE49-F238E27FC236}">
                <a16:creationId xmlns:a16="http://schemas.microsoft.com/office/drawing/2014/main" id="{1650BFE0-E72B-4187-9EFC-9FE6BB1B3F8F}"/>
              </a:ext>
            </a:extLst>
          </p:cNvPr>
          <p:cNvSpPr/>
          <p:nvPr/>
        </p:nvSpPr>
        <p:spPr>
          <a:xfrm>
            <a:off x="4833937" y="4261030"/>
            <a:ext cx="7158435" cy="43330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98" y="0"/>
                </a:moveTo>
                <a:lnTo>
                  <a:pt x="17314" y="4859"/>
                </a:lnTo>
                <a:lnTo>
                  <a:pt x="1304" y="4859"/>
                </a:lnTo>
                <a:cubicBezTo>
                  <a:pt x="584" y="4859"/>
                  <a:pt x="0" y="5879"/>
                  <a:pt x="0" y="7138"/>
                </a:cubicBezTo>
                <a:lnTo>
                  <a:pt x="0" y="19321"/>
                </a:lnTo>
                <a:cubicBezTo>
                  <a:pt x="0" y="20580"/>
                  <a:pt x="584" y="21600"/>
                  <a:pt x="1304" y="21600"/>
                </a:cubicBezTo>
                <a:lnTo>
                  <a:pt x="20296" y="21600"/>
                </a:lnTo>
                <a:cubicBezTo>
                  <a:pt x="21016" y="21600"/>
                  <a:pt x="21600" y="20580"/>
                  <a:pt x="21600" y="19321"/>
                </a:cubicBezTo>
                <a:lnTo>
                  <a:pt x="21600" y="7138"/>
                </a:lnTo>
                <a:cubicBezTo>
                  <a:pt x="21600" y="5879"/>
                  <a:pt x="21016" y="4859"/>
                  <a:pt x="20296" y="4859"/>
                </a:cubicBezTo>
                <a:lnTo>
                  <a:pt x="18082" y="4859"/>
                </a:lnTo>
                <a:lnTo>
                  <a:pt x="17698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/>
              <a:t>Remember: $ means ‘take variable on right from dataset on left’</a:t>
            </a:r>
            <a:endParaRPr dirty="0"/>
          </a:p>
        </p:txBody>
      </p:sp>
      <p:sp>
        <p:nvSpPr>
          <p:cNvPr id="7" name="Shape 1306">
            <a:extLst>
              <a:ext uri="{FF2B5EF4-FFF2-40B4-BE49-F238E27FC236}">
                <a16:creationId xmlns:a16="http://schemas.microsoft.com/office/drawing/2014/main" id="{1DC8BAB4-B296-426E-86A8-C1B9E3FF2974}"/>
              </a:ext>
            </a:extLst>
          </p:cNvPr>
          <p:cNvSpPr txBox="1"/>
          <p:nvPr/>
        </p:nvSpPr>
        <p:spPr>
          <a:xfrm>
            <a:off x="4313848" y="3530141"/>
            <a:ext cx="15950914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cor.test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 err="1"/>
              <a:t>ess_mini$height</a:t>
            </a:r>
            <a:r>
              <a:rPr lang="en-US" dirty="0"/>
              <a:t>, </a:t>
            </a:r>
            <a:r>
              <a:rPr lang="en-US" dirty="0" err="1"/>
              <a:t>ess_mini$weight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8CFFE23-D1B9-4B5E-9C3A-E81D335DD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179" y="8938635"/>
            <a:ext cx="11901306" cy="3993594"/>
          </a:xfrm>
          <a:prstGeom prst="rect">
            <a:avLst/>
          </a:prstGeom>
        </p:spPr>
      </p:pic>
      <p:sp>
        <p:nvSpPr>
          <p:cNvPr id="8" name="Shape 1307">
            <a:extLst>
              <a:ext uri="{FF2B5EF4-FFF2-40B4-BE49-F238E27FC236}">
                <a16:creationId xmlns:a16="http://schemas.microsoft.com/office/drawing/2014/main" id="{0EF5FE89-8451-45DD-AC81-F103ED833C25}"/>
              </a:ext>
            </a:extLst>
          </p:cNvPr>
          <p:cNvSpPr/>
          <p:nvPr/>
        </p:nvSpPr>
        <p:spPr>
          <a:xfrm>
            <a:off x="16093817" y="5409248"/>
            <a:ext cx="5443543" cy="2615153"/>
          </a:xfrm>
          <a:custGeom>
            <a:avLst/>
            <a:gdLst>
              <a:gd name="connsiteX0" fmla="*/ 17791 w 21600"/>
              <a:gd name="connsiteY0" fmla="*/ 3110 h 16388"/>
              <a:gd name="connsiteX1" fmla="*/ 17661 w 21600"/>
              <a:gd name="connsiteY1" fmla="*/ 0 h 16388"/>
              <a:gd name="connsiteX2" fmla="*/ 2207 w 21600"/>
              <a:gd name="connsiteY2" fmla="*/ 0 h 16388"/>
              <a:gd name="connsiteX3" fmla="*/ 0 w 21600"/>
              <a:gd name="connsiteY3" fmla="*/ 2230 h 16388"/>
              <a:gd name="connsiteX4" fmla="*/ 0 w 21600"/>
              <a:gd name="connsiteY4" fmla="*/ 14157 h 16388"/>
              <a:gd name="connsiteX5" fmla="*/ 2207 w 21600"/>
              <a:gd name="connsiteY5" fmla="*/ 16388 h 16388"/>
              <a:gd name="connsiteX6" fmla="*/ 19393 w 21600"/>
              <a:gd name="connsiteY6" fmla="*/ 16388 h 16388"/>
              <a:gd name="connsiteX7" fmla="*/ 21600 w 21600"/>
              <a:gd name="connsiteY7" fmla="*/ 14157 h 16388"/>
              <a:gd name="connsiteX8" fmla="*/ 21600 w 21600"/>
              <a:gd name="connsiteY8" fmla="*/ 2230 h 16388"/>
              <a:gd name="connsiteX9" fmla="*/ 19393 w 21600"/>
              <a:gd name="connsiteY9" fmla="*/ 0 h 16388"/>
              <a:gd name="connsiteX10" fmla="*/ 18958 w 21600"/>
              <a:gd name="connsiteY10" fmla="*/ 0 h 16388"/>
              <a:gd name="connsiteX11" fmla="*/ 17791 w 21600"/>
              <a:gd name="connsiteY11" fmla="*/ 3110 h 16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600" h="16388" extrusionOk="0">
                <a:moveTo>
                  <a:pt x="17791" y="3110"/>
                </a:moveTo>
                <a:cubicBezTo>
                  <a:pt x="17748" y="2073"/>
                  <a:pt x="17704" y="1037"/>
                  <a:pt x="17661" y="0"/>
                </a:cubicBezTo>
                <a:lnTo>
                  <a:pt x="2207" y="0"/>
                </a:lnTo>
                <a:cubicBezTo>
                  <a:pt x="988" y="0"/>
                  <a:pt x="0" y="998"/>
                  <a:pt x="0" y="2230"/>
                </a:cubicBezTo>
                <a:lnTo>
                  <a:pt x="0" y="14157"/>
                </a:lnTo>
                <a:cubicBezTo>
                  <a:pt x="0" y="15389"/>
                  <a:pt x="988" y="16388"/>
                  <a:pt x="2207" y="16388"/>
                </a:cubicBezTo>
                <a:lnTo>
                  <a:pt x="19393" y="16388"/>
                </a:lnTo>
                <a:cubicBezTo>
                  <a:pt x="20612" y="16388"/>
                  <a:pt x="21600" y="15389"/>
                  <a:pt x="21600" y="14157"/>
                </a:cubicBezTo>
                <a:lnTo>
                  <a:pt x="21600" y="2230"/>
                </a:lnTo>
                <a:cubicBezTo>
                  <a:pt x="21600" y="998"/>
                  <a:pt x="20612" y="0"/>
                  <a:pt x="19393" y="0"/>
                </a:cubicBezTo>
                <a:lnTo>
                  <a:pt x="18958" y="0"/>
                </a:lnTo>
                <a:lnTo>
                  <a:pt x="17791" y="311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4500" dirty="0"/>
              <a:t>No data argument … need to pass two variables</a:t>
            </a:r>
            <a:endParaRPr sz="4500" dirty="0"/>
          </a:p>
        </p:txBody>
      </p:sp>
    </p:spTree>
    <p:extLst>
      <p:ext uri="{BB962C8B-B14F-4D97-AF65-F5344CB8AC3E}">
        <p14:creationId xmlns:p14="http://schemas.microsoft.com/office/powerpoint/2010/main" val="40871199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4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Test whether happiness and health are correlated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Calculate both Pearson’s </a:t>
            </a:r>
            <a:r>
              <a:rPr lang="en-US" i="1" dirty="0"/>
              <a:t>r </a:t>
            </a:r>
            <a:r>
              <a:rPr lang="en-US" dirty="0"/>
              <a:t>and Spearman’s </a:t>
            </a:r>
            <a:r>
              <a:rPr lang="en-US" i="1" dirty="0"/>
              <a:t>rho.</a:t>
            </a:r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Remember ? to get details on arguments: ?</a:t>
            </a:r>
            <a:r>
              <a:rPr lang="en-US" dirty="0" err="1"/>
              <a:t>cor.test</a:t>
            </a:r>
            <a:br>
              <a:rPr lang="en-US" dirty="0"/>
            </a:br>
            <a:endParaRPr lang="en-US"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19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FD9F0D-6427-4F11-9BC7-E89F89788DA3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02:00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2971424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 b="1"/>
            </a:lvl1pPr>
          </a:lstStyle>
          <a:p>
            <a:r>
              <a:t>The basics</a:t>
            </a:r>
          </a:p>
        </p:txBody>
      </p:sp>
      <p:pic>
        <p:nvPicPr>
          <p:cNvPr id="241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A334-627E-4CA8-AC81-8CADE121C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185" y="495869"/>
            <a:ext cx="21011745" cy="2561111"/>
          </a:xfrm>
        </p:spPr>
        <p:txBody>
          <a:bodyPr>
            <a:normAutofit/>
          </a:bodyPr>
          <a:lstStyle/>
          <a:p>
            <a:r>
              <a:rPr lang="en-US" dirty="0"/>
              <a:t>Get Table 1 in one command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63B08-8254-46BA-BC68-8A5ECB523A1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579778" y="3120403"/>
            <a:ext cx="17908152" cy="1331569"/>
          </a:xfrm>
        </p:spPr>
        <p:txBody>
          <a:bodyPr/>
          <a:lstStyle/>
          <a:p>
            <a:r>
              <a:rPr lang="en-US" dirty="0" err="1"/>
              <a:t>ess_mini</a:t>
            </a:r>
            <a:r>
              <a:rPr lang="en-US" dirty="0"/>
              <a:t> %&gt;% </a:t>
            </a:r>
            <a:r>
              <a:rPr lang="en-US" dirty="0" err="1">
                <a:solidFill>
                  <a:schemeClr val="accent1"/>
                </a:solidFill>
              </a:rPr>
              <a:t>cor_matrix</a:t>
            </a:r>
            <a:r>
              <a:rPr lang="en-US" dirty="0"/>
              <a:t>() %&gt;% </a:t>
            </a:r>
            <a:r>
              <a:rPr lang="en-US" dirty="0" err="1">
                <a:solidFill>
                  <a:schemeClr val="accent1"/>
                </a:solidFill>
              </a:rPr>
              <a:t>report_cor_table</a:t>
            </a:r>
            <a:r>
              <a:rPr lang="en-US" dirty="0"/>
              <a:t>()</a:t>
            </a:r>
            <a:endParaRPr lang="en-GB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28F1B61-A43C-457A-B384-4F84936A4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9413" y="584062"/>
            <a:ext cx="2191842" cy="253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EA3973-D34B-46AB-9A4D-52654488D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205" y="5148549"/>
            <a:ext cx="11772574" cy="675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1733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A334-627E-4CA8-AC81-8CADE121C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185" y="495869"/>
            <a:ext cx="21011745" cy="2561111"/>
          </a:xfrm>
        </p:spPr>
        <p:txBody>
          <a:bodyPr>
            <a:normAutofit/>
          </a:bodyPr>
          <a:lstStyle/>
          <a:p>
            <a:r>
              <a:rPr lang="en-US" dirty="0"/>
              <a:t>Get Table 1 in one command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63B08-8254-46BA-BC68-8A5ECB523A1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579778" y="3120403"/>
            <a:ext cx="17908152" cy="133156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…%&gt;% 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>
                <a:solidFill>
                  <a:schemeClr val="tx1"/>
                </a:solidFill>
              </a:rPr>
              <a:t>report_cor_table</a:t>
            </a:r>
            <a:r>
              <a:rPr lang="en-US" dirty="0"/>
              <a:t>(</a:t>
            </a:r>
            <a:r>
              <a:rPr lang="en-US" dirty="0" err="1">
                <a:solidFill>
                  <a:schemeClr val="accent1"/>
                </a:solidFill>
              </a:rPr>
              <a:t>add_distributions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= TRUE, </a:t>
            </a:r>
            <a:r>
              <a:rPr lang="en-US" dirty="0">
                <a:solidFill>
                  <a:schemeClr val="accent1"/>
                </a:solidFill>
              </a:rPr>
              <a:t>data</a:t>
            </a:r>
            <a:r>
              <a:rPr lang="en-US" dirty="0"/>
              <a:t> = </a:t>
            </a:r>
            <a:r>
              <a:rPr lang="en-US" dirty="0" err="1"/>
              <a:t>ess_mini</a:t>
            </a:r>
            <a:r>
              <a:rPr lang="en-US" dirty="0"/>
              <a:t>)</a:t>
            </a:r>
            <a:endParaRPr lang="en-GB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28F1B61-A43C-457A-B384-4F84936A4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9413" y="584062"/>
            <a:ext cx="2191842" cy="253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F63388-A84D-4E79-AA27-51AA138AB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018" y="4519950"/>
            <a:ext cx="10408102" cy="870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4624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17FB6-12EF-4B32-8DFA-F91A61D35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3895" y="610106"/>
            <a:ext cx="17267306" cy="2444379"/>
          </a:xfrm>
        </p:spPr>
        <p:txBody>
          <a:bodyPr>
            <a:normAutofit/>
          </a:bodyPr>
          <a:lstStyle/>
          <a:p>
            <a:r>
              <a:rPr lang="en-US" dirty="0"/>
              <a:t>Finally, linear regression</a:t>
            </a:r>
            <a:endParaRPr lang="en-GB" dirty="0"/>
          </a:p>
        </p:txBody>
      </p:sp>
      <p:sp>
        <p:nvSpPr>
          <p:cNvPr id="4" name="Shape 1305">
            <a:extLst>
              <a:ext uri="{FF2B5EF4-FFF2-40B4-BE49-F238E27FC236}">
                <a16:creationId xmlns:a16="http://schemas.microsoft.com/office/drawing/2014/main" id="{4FEB0EB7-F238-4ECE-834D-7CB2D3668A28}"/>
              </a:ext>
            </a:extLst>
          </p:cNvPr>
          <p:cNvSpPr/>
          <p:nvPr/>
        </p:nvSpPr>
        <p:spPr>
          <a:xfrm>
            <a:off x="2685835" y="2860705"/>
            <a:ext cx="19423426" cy="354009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spcBef>
                <a:spcPts val="6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1"/>
                </a:solidFill>
              </a:rPr>
              <a:t>ess_mini</a:t>
            </a:r>
            <a:r>
              <a:rPr lang="en-US" dirty="0">
                <a:solidFill>
                  <a:schemeClr val="tx1"/>
                </a:solidFill>
              </a:rPr>
              <a:t> %&gt;% </a:t>
            </a:r>
          </a:p>
          <a:p>
            <a:pPr algn="l">
              <a:spcBef>
                <a:spcPts val="6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ggplot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aes</a:t>
            </a:r>
            <a:r>
              <a:rPr lang="en-US" dirty="0">
                <a:solidFill>
                  <a:schemeClr val="tx1"/>
                </a:solidFill>
              </a:rPr>
              <a:t>(x = height, y = weight)) +</a:t>
            </a:r>
          </a:p>
          <a:p>
            <a:pPr algn="l">
              <a:spcBef>
                <a:spcPts val="6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geom_jitter</a:t>
            </a:r>
            <a:r>
              <a:rPr lang="en-US" dirty="0">
                <a:solidFill>
                  <a:schemeClr val="tx1"/>
                </a:solidFill>
              </a:rPr>
              <a:t>(alpha = .1) +</a:t>
            </a:r>
          </a:p>
          <a:p>
            <a:pPr algn="l">
              <a:spcBef>
                <a:spcPts val="6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accent1"/>
                </a:solidFill>
              </a:rPr>
              <a:t>geom_smooth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chemeClr val="accent1"/>
                </a:solidFill>
              </a:rPr>
              <a:t>method = "</a:t>
            </a:r>
            <a:r>
              <a:rPr lang="en-US" dirty="0" err="1">
                <a:solidFill>
                  <a:schemeClr val="accent1"/>
                </a:solidFill>
              </a:rPr>
              <a:t>lm</a:t>
            </a:r>
            <a:r>
              <a:rPr lang="en-US" dirty="0">
                <a:solidFill>
                  <a:schemeClr val="accent1"/>
                </a:solidFill>
              </a:rPr>
              <a:t>"</a:t>
            </a:r>
            <a:r>
              <a:rPr lang="en-US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ACFB63-A25C-4458-BC15-966383B41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905" y="6721812"/>
            <a:ext cx="9279840" cy="624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198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lm</a:t>
            </a:r>
            <a:r>
              <a:rPr dirty="0"/>
              <a:t>()</a:t>
            </a:r>
          </a:p>
        </p:txBody>
      </p:sp>
      <p:sp>
        <p:nvSpPr>
          <p:cNvPr id="1304" name="Shape 1304"/>
          <p:cNvSpPr txBox="1"/>
          <p:nvPr/>
        </p:nvSpPr>
        <p:spPr>
          <a:xfrm>
            <a:off x="4119237" y="2663148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Estimates a </a:t>
            </a:r>
            <a:r>
              <a:rPr lang="en-US" b="1" dirty="0"/>
              <a:t>l</a:t>
            </a:r>
            <a:r>
              <a:rPr lang="en-US" dirty="0"/>
              <a:t>inear regression </a:t>
            </a:r>
            <a:r>
              <a:rPr lang="en-US" b="1" dirty="0"/>
              <a:t>m</a:t>
            </a:r>
            <a:r>
              <a:rPr lang="en-US" dirty="0"/>
              <a:t>odel</a:t>
            </a:r>
            <a:endParaRPr dirty="0"/>
          </a:p>
        </p:txBody>
      </p:sp>
      <p:sp>
        <p:nvSpPr>
          <p:cNvPr id="1305" name="Shape 1305"/>
          <p:cNvSpPr/>
          <p:nvPr/>
        </p:nvSpPr>
        <p:spPr>
          <a:xfrm>
            <a:off x="1965138" y="4502581"/>
            <a:ext cx="20453723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4313848" y="4872558"/>
            <a:ext cx="17657152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lm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/>
              <a:t>weight </a:t>
            </a:r>
            <a:r>
              <a:rPr dirty="0"/>
              <a:t>~ </a:t>
            </a:r>
            <a:r>
              <a:rPr lang="en-US" dirty="0"/>
              <a:t>height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+ gender</a:t>
            </a:r>
            <a:r>
              <a:rPr dirty="0">
                <a:solidFill>
                  <a:srgbClr val="000000"/>
                </a:solidFill>
              </a:rPr>
              <a:t>,</a:t>
            </a:r>
            <a:r>
              <a:rPr dirty="0"/>
              <a:t> </a:t>
            </a:r>
            <a:r>
              <a:rPr dirty="0">
                <a:solidFill>
                  <a:schemeClr val="accent2"/>
                </a:solidFill>
              </a:rPr>
              <a:t>data = </a:t>
            </a:r>
            <a:r>
              <a:rPr lang="en-US" dirty="0" err="1">
                <a:solidFill>
                  <a:schemeClr val="accent2"/>
                </a:solidFill>
              </a:rPr>
              <a:t>ess_mini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307" name="Shape 1307"/>
          <p:cNvSpPr/>
          <p:nvPr/>
        </p:nvSpPr>
        <p:spPr>
          <a:xfrm>
            <a:off x="15260429" y="5773736"/>
            <a:ext cx="4230291" cy="4184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09" y="0"/>
                </a:moveTo>
                <a:lnTo>
                  <a:pt x="17661" y="5212"/>
                </a:lnTo>
                <a:lnTo>
                  <a:pt x="2207" y="5212"/>
                </a:lnTo>
                <a:cubicBezTo>
                  <a:pt x="988" y="5212"/>
                  <a:pt x="0" y="6210"/>
                  <a:pt x="0" y="7442"/>
                </a:cubicBezTo>
                <a:lnTo>
                  <a:pt x="0" y="19369"/>
                </a:lnTo>
                <a:cubicBezTo>
                  <a:pt x="0" y="20601"/>
                  <a:pt x="988" y="21600"/>
                  <a:pt x="2207" y="21600"/>
                </a:cubicBezTo>
                <a:lnTo>
                  <a:pt x="19393" y="21600"/>
                </a:lnTo>
                <a:cubicBezTo>
                  <a:pt x="20612" y="21600"/>
                  <a:pt x="21600" y="20601"/>
                  <a:pt x="21600" y="19369"/>
                </a:cubicBezTo>
                <a:lnTo>
                  <a:pt x="21600" y="7442"/>
                </a:lnTo>
                <a:cubicBezTo>
                  <a:pt x="21600" y="6210"/>
                  <a:pt x="20612" y="5212"/>
                  <a:pt x="19393" y="5212"/>
                </a:cubicBezTo>
                <a:lnTo>
                  <a:pt x="18958" y="5212"/>
                </a:lnTo>
                <a:lnTo>
                  <a:pt x="18309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data set</a:t>
            </a:r>
          </a:p>
        </p:txBody>
      </p:sp>
      <p:sp>
        <p:nvSpPr>
          <p:cNvPr id="1308" name="Shape 1308"/>
          <p:cNvSpPr/>
          <p:nvPr/>
        </p:nvSpPr>
        <p:spPr>
          <a:xfrm>
            <a:off x="2413000" y="5773736"/>
            <a:ext cx="7158435" cy="5279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98" y="0"/>
                </a:moveTo>
                <a:lnTo>
                  <a:pt x="17314" y="4859"/>
                </a:lnTo>
                <a:lnTo>
                  <a:pt x="1304" y="4859"/>
                </a:lnTo>
                <a:cubicBezTo>
                  <a:pt x="584" y="4859"/>
                  <a:pt x="0" y="5879"/>
                  <a:pt x="0" y="7138"/>
                </a:cubicBezTo>
                <a:lnTo>
                  <a:pt x="0" y="19321"/>
                </a:lnTo>
                <a:cubicBezTo>
                  <a:pt x="0" y="20580"/>
                  <a:pt x="584" y="21600"/>
                  <a:pt x="1304" y="21600"/>
                </a:cubicBezTo>
                <a:lnTo>
                  <a:pt x="20296" y="21600"/>
                </a:lnTo>
                <a:cubicBezTo>
                  <a:pt x="21016" y="21600"/>
                  <a:pt x="21600" y="20580"/>
                  <a:pt x="21600" y="19321"/>
                </a:cubicBezTo>
                <a:lnTo>
                  <a:pt x="21600" y="7138"/>
                </a:lnTo>
                <a:cubicBezTo>
                  <a:pt x="21600" y="5879"/>
                  <a:pt x="21016" y="4859"/>
                  <a:pt x="20296" y="4859"/>
                </a:cubicBezTo>
                <a:lnTo>
                  <a:pt x="18082" y="4859"/>
                </a:lnTo>
                <a:lnTo>
                  <a:pt x="17698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/>
              <a:t>A </a:t>
            </a:r>
            <a:r>
              <a:rPr dirty="0"/>
              <a:t>formula </a:t>
            </a:r>
            <a:r>
              <a:rPr b="0" dirty="0"/>
              <a:t>that describes the model equation</a:t>
            </a:r>
            <a:r>
              <a:rPr lang="en-US" b="0" dirty="0"/>
              <a:t> </a:t>
            </a:r>
            <a:r>
              <a:rPr lang="en-US" dirty="0"/>
              <a:t>(read ~ as ‘predicted by’, </a:t>
            </a:r>
            <a:br>
              <a:rPr lang="en-US" dirty="0"/>
            </a:br>
            <a:r>
              <a:rPr lang="en-US" dirty="0"/>
              <a:t>+ as ‘and’)</a:t>
            </a:r>
            <a:endParaRPr dirty="0"/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4535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7" grpId="0" animBg="1"/>
      <p:bldP spid="130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Shape 1354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formulas</a:t>
            </a:r>
          </a:p>
        </p:txBody>
      </p:sp>
      <p:sp>
        <p:nvSpPr>
          <p:cNvPr id="1355" name="Shape 1355"/>
          <p:cNvSpPr txBox="1">
            <a:spLocks noGrp="1"/>
          </p:cNvSpPr>
          <p:nvPr>
            <p:ph type="body" sz="quarter" idx="1"/>
          </p:nvPr>
        </p:nvSpPr>
        <p:spPr>
          <a:xfrm>
            <a:off x="3089534" y="3225228"/>
            <a:ext cx="18737483" cy="2019301"/>
          </a:xfrm>
          <a:prstGeom prst="rect">
            <a:avLst/>
          </a:prstGeom>
        </p:spPr>
        <p:txBody>
          <a:bodyPr lIns="50800" tIns="50800" rIns="50800" bIns="50800"/>
          <a:lstStyle>
            <a:lvl1pPr indent="0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R f</a:t>
            </a:r>
            <a:r>
              <a:rPr dirty="0"/>
              <a:t>ormula only needs to include the response and predictors</a:t>
            </a:r>
          </a:p>
        </p:txBody>
      </p:sp>
      <p:sp>
        <p:nvSpPr>
          <p:cNvPr id="1356" name="Shape 1356"/>
          <p:cNvSpPr txBox="1"/>
          <p:nvPr/>
        </p:nvSpPr>
        <p:spPr>
          <a:xfrm>
            <a:off x="8289177" y="7230922"/>
            <a:ext cx="4279901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8000">
                <a:latin typeface="Inconsolata"/>
                <a:ea typeface="Inconsolata"/>
                <a:cs typeface="Inconsolata"/>
                <a:sym typeface="Inconsolata"/>
              </a:defRPr>
            </a:lvl1pPr>
          </a:lstStyle>
          <a:p>
            <a:r>
              <a:t>y ~ x</a:t>
            </a:r>
          </a:p>
        </p:txBody>
      </p:sp>
      <p:pic>
        <p:nvPicPr>
          <p:cNvPr id="1357" name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277" y="5821222"/>
            <a:ext cx="7919946" cy="11557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65" name="Group 1365"/>
          <p:cNvGrpSpPr/>
          <p:nvPr/>
        </p:nvGrpSpPr>
        <p:grpSpPr>
          <a:xfrm>
            <a:off x="8136777" y="5859322"/>
            <a:ext cx="6273801" cy="3048001"/>
            <a:chOff x="0" y="0"/>
            <a:chExt cx="6273800" cy="3048000"/>
          </a:xfrm>
        </p:grpSpPr>
        <p:grpSp>
          <p:nvGrpSpPr>
            <p:cNvPr id="1360" name="Group 1360"/>
            <p:cNvGrpSpPr/>
            <p:nvPr/>
          </p:nvGrpSpPr>
          <p:grpSpPr>
            <a:xfrm>
              <a:off x="0" y="88900"/>
              <a:ext cx="787400" cy="1155700"/>
              <a:chOff x="0" y="0"/>
              <a:chExt cx="787400" cy="1155700"/>
            </a:xfrm>
          </p:grpSpPr>
          <p:sp>
            <p:nvSpPr>
              <p:cNvPr id="1358" name="Shape 1358"/>
              <p:cNvSpPr/>
              <p:nvPr/>
            </p:nvSpPr>
            <p:spPr>
              <a:xfrm>
                <a:off x="0" y="0"/>
                <a:ext cx="787400" cy="11557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1359" name="droppedImage.pdf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5100" y="211666"/>
                <a:ext cx="622300" cy="8297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363" name="Group 1363"/>
            <p:cNvGrpSpPr/>
            <p:nvPr/>
          </p:nvGrpSpPr>
          <p:grpSpPr>
            <a:xfrm>
              <a:off x="5483785" y="0"/>
              <a:ext cx="790015" cy="1155700"/>
              <a:chOff x="0" y="0"/>
              <a:chExt cx="790014" cy="1155700"/>
            </a:xfrm>
          </p:grpSpPr>
          <p:sp>
            <p:nvSpPr>
              <p:cNvPr id="1361" name="Shape 1361"/>
              <p:cNvSpPr/>
              <p:nvPr/>
            </p:nvSpPr>
            <p:spPr>
              <a:xfrm>
                <a:off x="2614" y="0"/>
                <a:ext cx="787401" cy="11557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1362" name="droppedImage.pdf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292100"/>
                <a:ext cx="652930" cy="5842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364" name="Shape 1364"/>
            <p:cNvSpPr txBox="1"/>
            <p:nvPr/>
          </p:nvSpPr>
          <p:spPr>
            <a:xfrm>
              <a:off x="152400" y="1371600"/>
              <a:ext cx="4279900" cy="16764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spcBef>
                  <a:spcPts val="2400"/>
                </a:spcBef>
                <a:defRPr sz="8000">
                  <a:latin typeface="Inconsolata"/>
                  <a:ea typeface="Inconsolata"/>
                  <a:cs typeface="Inconsolata"/>
                  <a:sym typeface="Inconsolata"/>
                </a:defRPr>
              </a:pPr>
              <a:r>
                <a:rPr dirty="0">
                  <a:solidFill>
                    <a:srgbClr val="0096FF"/>
                  </a:solidFill>
                </a:rPr>
                <a:t>y</a:t>
              </a:r>
              <a:r>
                <a:rPr dirty="0"/>
                <a:t> ~ </a:t>
              </a:r>
              <a:r>
                <a:rPr dirty="0">
                  <a:solidFill>
                    <a:srgbClr val="0096FF"/>
                  </a:solidFill>
                </a:rPr>
                <a:t>x</a:t>
              </a:r>
            </a:p>
          </p:txBody>
        </p:sp>
      </p:grpSp>
      <p:sp>
        <p:nvSpPr>
          <p:cNvPr id="1366" name="Shape 1366"/>
          <p:cNvSpPr/>
          <p:nvPr/>
        </p:nvSpPr>
        <p:spPr>
          <a:xfrm>
            <a:off x="8112080" y="8677914"/>
            <a:ext cx="3123011" cy="40663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16" y="0"/>
                </a:moveTo>
                <a:lnTo>
                  <a:pt x="9640" y="4735"/>
                </a:lnTo>
                <a:lnTo>
                  <a:pt x="2989" y="4735"/>
                </a:lnTo>
                <a:cubicBezTo>
                  <a:pt x="1338" y="4735"/>
                  <a:pt x="0" y="5763"/>
                  <a:pt x="0" y="7031"/>
                </a:cubicBezTo>
                <a:lnTo>
                  <a:pt x="0" y="19304"/>
                </a:lnTo>
                <a:cubicBezTo>
                  <a:pt x="0" y="20572"/>
                  <a:pt x="1338" y="21600"/>
                  <a:pt x="2989" y="21600"/>
                </a:cubicBezTo>
                <a:lnTo>
                  <a:pt x="18611" y="21600"/>
                </a:lnTo>
                <a:cubicBezTo>
                  <a:pt x="20262" y="21600"/>
                  <a:pt x="21600" y="20572"/>
                  <a:pt x="21600" y="19304"/>
                </a:cubicBezTo>
                <a:lnTo>
                  <a:pt x="21600" y="7031"/>
                </a:lnTo>
                <a:cubicBezTo>
                  <a:pt x="21600" y="5763"/>
                  <a:pt x="20262" y="4735"/>
                  <a:pt x="18611" y="4735"/>
                </a:cubicBezTo>
                <a:lnTo>
                  <a:pt x="11394" y="4735"/>
                </a:lnTo>
                <a:lnTo>
                  <a:pt x="10516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6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 tilde</a:t>
            </a:r>
          </a:p>
        </p:txBody>
      </p:sp>
      <p:sp>
        <p:nvSpPr>
          <p:cNvPr id="1367" name="Shape 1367"/>
          <p:cNvSpPr/>
          <p:nvPr/>
        </p:nvSpPr>
        <p:spPr>
          <a:xfrm>
            <a:off x="3443247" y="8789039"/>
            <a:ext cx="4765279" cy="39552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8540" y="4356"/>
                </a:lnTo>
                <a:cubicBezTo>
                  <a:pt x="18373" y="4300"/>
                  <a:pt x="18199" y="4261"/>
                  <a:pt x="18016" y="4261"/>
                </a:cubicBezTo>
                <a:lnTo>
                  <a:pt x="1959" y="4261"/>
                </a:lnTo>
                <a:cubicBezTo>
                  <a:pt x="877" y="4261"/>
                  <a:pt x="0" y="5318"/>
                  <a:pt x="0" y="6621"/>
                </a:cubicBezTo>
                <a:lnTo>
                  <a:pt x="0" y="19240"/>
                </a:lnTo>
                <a:cubicBezTo>
                  <a:pt x="0" y="20543"/>
                  <a:pt x="877" y="21600"/>
                  <a:pt x="1959" y="21600"/>
                </a:cubicBezTo>
                <a:lnTo>
                  <a:pt x="18016" y="21600"/>
                </a:lnTo>
                <a:cubicBezTo>
                  <a:pt x="19098" y="21600"/>
                  <a:pt x="19976" y="20543"/>
                  <a:pt x="19976" y="19240"/>
                </a:cubicBezTo>
                <a:lnTo>
                  <a:pt x="19976" y="6621"/>
                </a:lnTo>
                <a:cubicBezTo>
                  <a:pt x="19976" y="6054"/>
                  <a:pt x="19803" y="5539"/>
                  <a:pt x="19526" y="5132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004479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6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Response</a:t>
            </a:r>
          </a:p>
        </p:txBody>
      </p:sp>
      <p:sp>
        <p:nvSpPr>
          <p:cNvPr id="1368" name="Shape 1368"/>
          <p:cNvSpPr/>
          <p:nvPr/>
        </p:nvSpPr>
        <p:spPr>
          <a:xfrm>
            <a:off x="10818124" y="8750542"/>
            <a:ext cx="6458199" cy="3993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207" y="5553"/>
                </a:lnTo>
                <a:cubicBezTo>
                  <a:pt x="3030" y="5907"/>
                  <a:pt x="2923" y="6320"/>
                  <a:pt x="2923" y="6766"/>
                </a:cubicBezTo>
                <a:lnTo>
                  <a:pt x="2923" y="19262"/>
                </a:lnTo>
                <a:cubicBezTo>
                  <a:pt x="2923" y="20553"/>
                  <a:pt x="3777" y="21600"/>
                  <a:pt x="4831" y="21600"/>
                </a:cubicBezTo>
                <a:lnTo>
                  <a:pt x="19692" y="21600"/>
                </a:lnTo>
                <a:cubicBezTo>
                  <a:pt x="20746" y="21600"/>
                  <a:pt x="21600" y="20553"/>
                  <a:pt x="21600" y="19262"/>
                </a:cubicBezTo>
                <a:lnTo>
                  <a:pt x="21600" y="6766"/>
                </a:lnTo>
                <a:cubicBezTo>
                  <a:pt x="21600" y="5475"/>
                  <a:pt x="20746" y="4428"/>
                  <a:pt x="19692" y="4428"/>
                </a:cubicBezTo>
                <a:lnTo>
                  <a:pt x="4831" y="4428"/>
                </a:lnTo>
                <a:cubicBezTo>
                  <a:pt x="4557" y="4428"/>
                  <a:pt x="4299" y="4503"/>
                  <a:pt x="4063" y="4630"/>
                </a:cubicBezTo>
                <a:lnTo>
                  <a:pt x="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6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</a:t>
            </a:r>
            <a:br>
              <a:rPr lang="en-US" dirty="0"/>
            </a:br>
            <a:r>
              <a:rPr dirty="0"/>
              <a:t>predictor</a:t>
            </a:r>
            <a:r>
              <a:rPr lang="en-US" dirty="0"/>
              <a:t>(</a:t>
            </a:r>
            <a:r>
              <a:rPr dirty="0"/>
              <a:t>s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1369" name="Shape 136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24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1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5" grpId="0" animBg="1" advAuto="0"/>
      <p:bldP spid="1366" grpId="0" animBg="1" advAuto="0"/>
      <p:bldP spid="1367" grpId="0" animBg="1" advAuto="0"/>
      <p:bldP spid="1368" grpId="0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5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5340207"/>
            <a:ext cx="19553410" cy="7323664"/>
          </a:xfrm>
          <a:prstGeom prst="rect">
            <a:avLst/>
          </a:prstGeom>
        </p:spPr>
        <p:txBody>
          <a:bodyPr lIns="71437" tIns="71437" rIns="71437" bIns="71437">
            <a:normAutofit fontScale="92500" lnSpcReduction="20000"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Explore the re</a:t>
            </a:r>
            <a:r>
              <a:rPr lang="en-US" b="1" dirty="0"/>
              <a:t>lationship between body-mass index and self-reported health</a:t>
            </a:r>
            <a:r>
              <a:rPr lang="en-US" dirty="0"/>
              <a:t> while </a:t>
            </a:r>
            <a:r>
              <a:rPr lang="en-US" b="1" dirty="0"/>
              <a:t>controlling for gender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Create a </a:t>
            </a:r>
            <a:r>
              <a:rPr lang="en-US" b="1" dirty="0" err="1"/>
              <a:t>bmi</a:t>
            </a:r>
            <a:r>
              <a:rPr lang="en-US" b="1" dirty="0"/>
              <a:t> </a:t>
            </a:r>
            <a:r>
              <a:rPr lang="en-US" dirty="0"/>
              <a:t>variable</a:t>
            </a:r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b="1" dirty="0"/>
              <a:t>Plot </a:t>
            </a:r>
            <a:r>
              <a:rPr lang="en-US" b="1" dirty="0" err="1"/>
              <a:t>bmi</a:t>
            </a:r>
            <a:r>
              <a:rPr lang="en-US" b="1" dirty="0"/>
              <a:t> vs health </a:t>
            </a:r>
            <a:r>
              <a:rPr lang="en-US" dirty="0"/>
              <a:t>as a scatterplot, </a:t>
            </a:r>
            <a:br>
              <a:rPr lang="en-US" dirty="0"/>
            </a:br>
            <a:r>
              <a:rPr lang="en-US" dirty="0"/>
              <a:t>with color = gender and regression lines</a:t>
            </a:r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Run the </a:t>
            </a:r>
            <a:r>
              <a:rPr lang="en-US" b="1" dirty="0" err="1"/>
              <a:t>lm</a:t>
            </a:r>
            <a:r>
              <a:rPr lang="en-US" b="1" dirty="0"/>
              <a:t>() model </a:t>
            </a:r>
            <a:r>
              <a:rPr lang="en-US" dirty="0"/>
              <a:t>and pipe into summary()</a:t>
            </a:r>
          </a:p>
          <a:p>
            <a:pPr lvl="2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i="1" dirty="0"/>
              <a:t>What parts of the output can you interpret?</a:t>
            </a:r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25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AE8895-0290-4CCA-8DD3-B9B9025EAD3B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06:00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8492401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1305">
            <a:extLst>
              <a:ext uri="{FF2B5EF4-FFF2-40B4-BE49-F238E27FC236}">
                <a16:creationId xmlns:a16="http://schemas.microsoft.com/office/drawing/2014/main" id="{AB2828EE-E616-473D-B1D5-E93362F63515}"/>
              </a:ext>
            </a:extLst>
          </p:cNvPr>
          <p:cNvSpPr/>
          <p:nvPr/>
        </p:nvSpPr>
        <p:spPr>
          <a:xfrm>
            <a:off x="3166320" y="2172815"/>
            <a:ext cx="16067310" cy="257428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" name="Shape 1306">
            <a:extLst>
              <a:ext uri="{FF2B5EF4-FFF2-40B4-BE49-F238E27FC236}">
                <a16:creationId xmlns:a16="http://schemas.microsoft.com/office/drawing/2014/main" id="{0EB80AF9-ACD5-469A-9D5E-2E4FCF351327}"/>
              </a:ext>
            </a:extLst>
          </p:cNvPr>
          <p:cNvSpPr txBox="1"/>
          <p:nvPr/>
        </p:nvSpPr>
        <p:spPr>
          <a:xfrm>
            <a:off x="3282716" y="2503882"/>
            <a:ext cx="15950914" cy="224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62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1"/>
                </a:solidFill>
              </a:rPr>
              <a:t>ess_mini</a:t>
            </a:r>
            <a:r>
              <a:rPr lang="en-US" dirty="0">
                <a:solidFill>
                  <a:schemeClr val="tx1"/>
                </a:solidFill>
              </a:rPr>
              <a:t>  &lt;- </a:t>
            </a:r>
            <a:r>
              <a:rPr lang="en-US" dirty="0" err="1">
                <a:solidFill>
                  <a:schemeClr val="tx1"/>
                </a:solidFill>
              </a:rPr>
              <a:t>ess_mini</a:t>
            </a:r>
            <a:r>
              <a:rPr lang="en-US" dirty="0">
                <a:solidFill>
                  <a:schemeClr val="tx1"/>
                </a:solidFill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1"/>
                </a:solidFill>
              </a:rPr>
              <a:t>  mutate(</a:t>
            </a:r>
            <a:r>
              <a:rPr lang="en-US" dirty="0" err="1">
                <a:solidFill>
                  <a:schemeClr val="tx1"/>
                </a:solidFill>
              </a:rPr>
              <a:t>bmi</a:t>
            </a:r>
            <a:r>
              <a:rPr lang="en-US" dirty="0">
                <a:solidFill>
                  <a:schemeClr val="tx1"/>
                </a:solidFill>
              </a:rPr>
              <a:t> = weight / (height / 100)^2)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chemeClr val="tx1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accent1"/>
                </a:solidFill>
              </a:rPr>
              <a:t>summary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ess_mini$bmi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26AAA8-B646-492C-9181-DABEF95B7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337" y="5992565"/>
            <a:ext cx="14643848" cy="1082723"/>
          </a:xfrm>
          <a:prstGeom prst="rect">
            <a:avLst/>
          </a:prstGeom>
        </p:spPr>
      </p:pic>
      <p:sp>
        <p:nvSpPr>
          <p:cNvPr id="69" name="Shape 1438">
            <a:extLst>
              <a:ext uri="{FF2B5EF4-FFF2-40B4-BE49-F238E27FC236}">
                <a16:creationId xmlns:a16="http://schemas.microsoft.com/office/drawing/2014/main" id="{D5AE6686-CA09-4F24-BD9F-E205585EF46F}"/>
              </a:ext>
            </a:extLst>
          </p:cNvPr>
          <p:cNvSpPr txBox="1"/>
          <p:nvPr/>
        </p:nvSpPr>
        <p:spPr>
          <a:xfrm>
            <a:off x="15729462" y="10162637"/>
            <a:ext cx="8181978" cy="1405023"/>
          </a:xfrm>
          <a:custGeom>
            <a:avLst/>
            <a:gdLst>
              <a:gd name="connsiteX0" fmla="*/ 0 w 8181978"/>
              <a:gd name="connsiteY0" fmla="*/ 0 h 1405023"/>
              <a:gd name="connsiteX1" fmla="*/ 763651 w 8181978"/>
              <a:gd name="connsiteY1" fmla="*/ 0 h 1405023"/>
              <a:gd name="connsiteX2" fmla="*/ 1527303 w 8181978"/>
              <a:gd name="connsiteY2" fmla="*/ 0 h 1405023"/>
              <a:gd name="connsiteX3" fmla="*/ 2209134 w 8181978"/>
              <a:gd name="connsiteY3" fmla="*/ 0 h 1405023"/>
              <a:gd name="connsiteX4" fmla="*/ 2972785 w 8181978"/>
              <a:gd name="connsiteY4" fmla="*/ 0 h 1405023"/>
              <a:gd name="connsiteX5" fmla="*/ 3572797 w 8181978"/>
              <a:gd name="connsiteY5" fmla="*/ 0 h 1405023"/>
              <a:gd name="connsiteX6" fmla="*/ 4254629 w 8181978"/>
              <a:gd name="connsiteY6" fmla="*/ 0 h 1405023"/>
              <a:gd name="connsiteX7" fmla="*/ 4854640 w 8181978"/>
              <a:gd name="connsiteY7" fmla="*/ 0 h 1405023"/>
              <a:gd name="connsiteX8" fmla="*/ 5291012 w 8181978"/>
              <a:gd name="connsiteY8" fmla="*/ 0 h 1405023"/>
              <a:gd name="connsiteX9" fmla="*/ 5891024 w 8181978"/>
              <a:gd name="connsiteY9" fmla="*/ 0 h 1405023"/>
              <a:gd name="connsiteX10" fmla="*/ 6736495 w 8181978"/>
              <a:gd name="connsiteY10" fmla="*/ 0 h 1405023"/>
              <a:gd name="connsiteX11" fmla="*/ 7172867 w 8181978"/>
              <a:gd name="connsiteY11" fmla="*/ 0 h 1405023"/>
              <a:gd name="connsiteX12" fmla="*/ 8181978 w 8181978"/>
              <a:gd name="connsiteY12" fmla="*/ 0 h 1405023"/>
              <a:gd name="connsiteX13" fmla="*/ 8181978 w 8181978"/>
              <a:gd name="connsiteY13" fmla="*/ 440241 h 1405023"/>
              <a:gd name="connsiteX14" fmla="*/ 8181978 w 8181978"/>
              <a:gd name="connsiteY14" fmla="*/ 908582 h 1405023"/>
              <a:gd name="connsiteX15" fmla="*/ 8181978 w 8181978"/>
              <a:gd name="connsiteY15" fmla="*/ 1405023 h 1405023"/>
              <a:gd name="connsiteX16" fmla="*/ 7336507 w 8181978"/>
              <a:gd name="connsiteY16" fmla="*/ 1405023 h 1405023"/>
              <a:gd name="connsiteX17" fmla="*/ 6818315 w 8181978"/>
              <a:gd name="connsiteY17" fmla="*/ 1405023 h 1405023"/>
              <a:gd name="connsiteX18" fmla="*/ 6136484 w 8181978"/>
              <a:gd name="connsiteY18" fmla="*/ 1405023 h 1405023"/>
              <a:gd name="connsiteX19" fmla="*/ 5536472 w 8181978"/>
              <a:gd name="connsiteY19" fmla="*/ 1405023 h 1405023"/>
              <a:gd name="connsiteX20" fmla="*/ 4691001 w 8181978"/>
              <a:gd name="connsiteY20" fmla="*/ 1405023 h 1405023"/>
              <a:gd name="connsiteX21" fmla="*/ 4009169 w 8181978"/>
              <a:gd name="connsiteY21" fmla="*/ 1405023 h 1405023"/>
              <a:gd name="connsiteX22" fmla="*/ 3163698 w 8181978"/>
              <a:gd name="connsiteY22" fmla="*/ 1405023 h 1405023"/>
              <a:gd name="connsiteX23" fmla="*/ 2318227 w 8181978"/>
              <a:gd name="connsiteY23" fmla="*/ 1405023 h 1405023"/>
              <a:gd name="connsiteX24" fmla="*/ 1718215 w 8181978"/>
              <a:gd name="connsiteY24" fmla="*/ 1405023 h 1405023"/>
              <a:gd name="connsiteX25" fmla="*/ 954564 w 8181978"/>
              <a:gd name="connsiteY25" fmla="*/ 1405023 h 1405023"/>
              <a:gd name="connsiteX26" fmla="*/ 0 w 8181978"/>
              <a:gd name="connsiteY26" fmla="*/ 1405023 h 1405023"/>
              <a:gd name="connsiteX27" fmla="*/ 0 w 8181978"/>
              <a:gd name="connsiteY27" fmla="*/ 908582 h 1405023"/>
              <a:gd name="connsiteX28" fmla="*/ 0 w 8181978"/>
              <a:gd name="connsiteY28" fmla="*/ 482391 h 1405023"/>
              <a:gd name="connsiteX29" fmla="*/ 0 w 8181978"/>
              <a:gd name="connsiteY29" fmla="*/ 0 h 14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81978" h="1405023" fill="none" extrusionOk="0">
                <a:moveTo>
                  <a:pt x="0" y="0"/>
                </a:moveTo>
                <a:cubicBezTo>
                  <a:pt x="363875" y="-32431"/>
                  <a:pt x="529432" y="13838"/>
                  <a:pt x="763651" y="0"/>
                </a:cubicBezTo>
                <a:cubicBezTo>
                  <a:pt x="997870" y="-13838"/>
                  <a:pt x="1310167" y="-5093"/>
                  <a:pt x="1527303" y="0"/>
                </a:cubicBezTo>
                <a:cubicBezTo>
                  <a:pt x="1744439" y="5093"/>
                  <a:pt x="1891135" y="18993"/>
                  <a:pt x="2209134" y="0"/>
                </a:cubicBezTo>
                <a:cubicBezTo>
                  <a:pt x="2527133" y="-18993"/>
                  <a:pt x="2688234" y="-14648"/>
                  <a:pt x="2972785" y="0"/>
                </a:cubicBezTo>
                <a:cubicBezTo>
                  <a:pt x="3257336" y="14648"/>
                  <a:pt x="3337004" y="-7340"/>
                  <a:pt x="3572797" y="0"/>
                </a:cubicBezTo>
                <a:cubicBezTo>
                  <a:pt x="3808590" y="7340"/>
                  <a:pt x="4087009" y="3828"/>
                  <a:pt x="4254629" y="0"/>
                </a:cubicBezTo>
                <a:cubicBezTo>
                  <a:pt x="4422249" y="-3828"/>
                  <a:pt x="4603069" y="6202"/>
                  <a:pt x="4854640" y="0"/>
                </a:cubicBezTo>
                <a:cubicBezTo>
                  <a:pt x="5106211" y="-6202"/>
                  <a:pt x="5075820" y="-332"/>
                  <a:pt x="5291012" y="0"/>
                </a:cubicBezTo>
                <a:cubicBezTo>
                  <a:pt x="5506204" y="332"/>
                  <a:pt x="5741941" y="-2097"/>
                  <a:pt x="5891024" y="0"/>
                </a:cubicBezTo>
                <a:cubicBezTo>
                  <a:pt x="6040107" y="2097"/>
                  <a:pt x="6334885" y="-7867"/>
                  <a:pt x="6736495" y="0"/>
                </a:cubicBezTo>
                <a:cubicBezTo>
                  <a:pt x="7138105" y="7867"/>
                  <a:pt x="6954760" y="18616"/>
                  <a:pt x="7172867" y="0"/>
                </a:cubicBezTo>
                <a:cubicBezTo>
                  <a:pt x="7390974" y="-18616"/>
                  <a:pt x="7940825" y="-2676"/>
                  <a:pt x="8181978" y="0"/>
                </a:cubicBezTo>
                <a:cubicBezTo>
                  <a:pt x="8199669" y="90535"/>
                  <a:pt x="8163779" y="254589"/>
                  <a:pt x="8181978" y="440241"/>
                </a:cubicBezTo>
                <a:cubicBezTo>
                  <a:pt x="8200177" y="625893"/>
                  <a:pt x="8165215" y="795144"/>
                  <a:pt x="8181978" y="908582"/>
                </a:cubicBezTo>
                <a:cubicBezTo>
                  <a:pt x="8198741" y="1022020"/>
                  <a:pt x="8194944" y="1304395"/>
                  <a:pt x="8181978" y="1405023"/>
                </a:cubicBezTo>
                <a:cubicBezTo>
                  <a:pt x="7869971" y="1389249"/>
                  <a:pt x="7737435" y="1395870"/>
                  <a:pt x="7336507" y="1405023"/>
                </a:cubicBezTo>
                <a:cubicBezTo>
                  <a:pt x="6935579" y="1414176"/>
                  <a:pt x="6922420" y="1408498"/>
                  <a:pt x="6818315" y="1405023"/>
                </a:cubicBezTo>
                <a:cubicBezTo>
                  <a:pt x="6714210" y="1401548"/>
                  <a:pt x="6421995" y="1372406"/>
                  <a:pt x="6136484" y="1405023"/>
                </a:cubicBezTo>
                <a:cubicBezTo>
                  <a:pt x="5850973" y="1437640"/>
                  <a:pt x="5809451" y="1375126"/>
                  <a:pt x="5536472" y="1405023"/>
                </a:cubicBezTo>
                <a:cubicBezTo>
                  <a:pt x="5263493" y="1434920"/>
                  <a:pt x="5057747" y="1429965"/>
                  <a:pt x="4691001" y="1405023"/>
                </a:cubicBezTo>
                <a:cubicBezTo>
                  <a:pt x="4324255" y="1380081"/>
                  <a:pt x="4287900" y="1424481"/>
                  <a:pt x="4009169" y="1405023"/>
                </a:cubicBezTo>
                <a:cubicBezTo>
                  <a:pt x="3730438" y="1385565"/>
                  <a:pt x="3502911" y="1416788"/>
                  <a:pt x="3163698" y="1405023"/>
                </a:cubicBezTo>
                <a:cubicBezTo>
                  <a:pt x="2824485" y="1393258"/>
                  <a:pt x="2731196" y="1411859"/>
                  <a:pt x="2318227" y="1405023"/>
                </a:cubicBezTo>
                <a:cubicBezTo>
                  <a:pt x="1905258" y="1398187"/>
                  <a:pt x="1888774" y="1422306"/>
                  <a:pt x="1718215" y="1405023"/>
                </a:cubicBezTo>
                <a:cubicBezTo>
                  <a:pt x="1547656" y="1387740"/>
                  <a:pt x="1205480" y="1431185"/>
                  <a:pt x="954564" y="1405023"/>
                </a:cubicBezTo>
                <a:cubicBezTo>
                  <a:pt x="703648" y="1378861"/>
                  <a:pt x="205004" y="1372979"/>
                  <a:pt x="0" y="1405023"/>
                </a:cubicBezTo>
                <a:cubicBezTo>
                  <a:pt x="-24126" y="1220690"/>
                  <a:pt x="5885" y="1093994"/>
                  <a:pt x="0" y="908582"/>
                </a:cubicBezTo>
                <a:cubicBezTo>
                  <a:pt x="-5885" y="723170"/>
                  <a:pt x="-14871" y="581738"/>
                  <a:pt x="0" y="482391"/>
                </a:cubicBezTo>
                <a:cubicBezTo>
                  <a:pt x="14871" y="383044"/>
                  <a:pt x="-8643" y="185730"/>
                  <a:pt x="0" y="0"/>
                </a:cubicBezTo>
                <a:close/>
              </a:path>
              <a:path w="8181978" h="1405023" stroke="0" extrusionOk="0">
                <a:moveTo>
                  <a:pt x="0" y="0"/>
                </a:moveTo>
                <a:cubicBezTo>
                  <a:pt x="127382" y="12341"/>
                  <a:pt x="310452" y="-17847"/>
                  <a:pt x="436372" y="0"/>
                </a:cubicBezTo>
                <a:cubicBezTo>
                  <a:pt x="562292" y="17847"/>
                  <a:pt x="944583" y="-12869"/>
                  <a:pt x="1281843" y="0"/>
                </a:cubicBezTo>
                <a:cubicBezTo>
                  <a:pt x="1619103" y="12869"/>
                  <a:pt x="1897810" y="-15317"/>
                  <a:pt x="2127314" y="0"/>
                </a:cubicBezTo>
                <a:cubicBezTo>
                  <a:pt x="2356818" y="15317"/>
                  <a:pt x="2707666" y="-39742"/>
                  <a:pt x="2972785" y="0"/>
                </a:cubicBezTo>
                <a:cubicBezTo>
                  <a:pt x="3237904" y="39742"/>
                  <a:pt x="3312280" y="-7242"/>
                  <a:pt x="3572797" y="0"/>
                </a:cubicBezTo>
                <a:cubicBezTo>
                  <a:pt x="3833314" y="7242"/>
                  <a:pt x="4046203" y="-17588"/>
                  <a:pt x="4336448" y="0"/>
                </a:cubicBezTo>
                <a:cubicBezTo>
                  <a:pt x="4626693" y="17588"/>
                  <a:pt x="4883195" y="6704"/>
                  <a:pt x="5181919" y="0"/>
                </a:cubicBezTo>
                <a:cubicBezTo>
                  <a:pt x="5480643" y="-6704"/>
                  <a:pt x="5569564" y="13239"/>
                  <a:pt x="5863751" y="0"/>
                </a:cubicBezTo>
                <a:cubicBezTo>
                  <a:pt x="6157938" y="-13239"/>
                  <a:pt x="6299793" y="26948"/>
                  <a:pt x="6545582" y="0"/>
                </a:cubicBezTo>
                <a:cubicBezTo>
                  <a:pt x="6791371" y="-26948"/>
                  <a:pt x="7002506" y="-26264"/>
                  <a:pt x="7309234" y="0"/>
                </a:cubicBezTo>
                <a:cubicBezTo>
                  <a:pt x="7615962" y="26264"/>
                  <a:pt x="7910796" y="15629"/>
                  <a:pt x="8181978" y="0"/>
                </a:cubicBezTo>
                <a:cubicBezTo>
                  <a:pt x="8189321" y="138243"/>
                  <a:pt x="8194033" y="357366"/>
                  <a:pt x="8181978" y="454291"/>
                </a:cubicBezTo>
                <a:cubicBezTo>
                  <a:pt x="8169923" y="551216"/>
                  <a:pt x="8203728" y="810266"/>
                  <a:pt x="8181978" y="908582"/>
                </a:cubicBezTo>
                <a:cubicBezTo>
                  <a:pt x="8160228" y="1006898"/>
                  <a:pt x="8168833" y="1296751"/>
                  <a:pt x="8181978" y="1405023"/>
                </a:cubicBezTo>
                <a:cubicBezTo>
                  <a:pt x="8012206" y="1387715"/>
                  <a:pt x="7798719" y="1428756"/>
                  <a:pt x="7663786" y="1405023"/>
                </a:cubicBezTo>
                <a:cubicBezTo>
                  <a:pt x="7528853" y="1381290"/>
                  <a:pt x="7266425" y="1383717"/>
                  <a:pt x="7145594" y="1405023"/>
                </a:cubicBezTo>
                <a:cubicBezTo>
                  <a:pt x="7024763" y="1426329"/>
                  <a:pt x="6819786" y="1429216"/>
                  <a:pt x="6545582" y="1405023"/>
                </a:cubicBezTo>
                <a:cubicBezTo>
                  <a:pt x="6271378" y="1380830"/>
                  <a:pt x="6242379" y="1404638"/>
                  <a:pt x="5945571" y="1405023"/>
                </a:cubicBezTo>
                <a:cubicBezTo>
                  <a:pt x="5648763" y="1405408"/>
                  <a:pt x="5434590" y="1419137"/>
                  <a:pt x="5263739" y="1405023"/>
                </a:cubicBezTo>
                <a:cubicBezTo>
                  <a:pt x="5092888" y="1390909"/>
                  <a:pt x="4788096" y="1415433"/>
                  <a:pt x="4581908" y="1405023"/>
                </a:cubicBezTo>
                <a:cubicBezTo>
                  <a:pt x="4375720" y="1394613"/>
                  <a:pt x="4249415" y="1407103"/>
                  <a:pt x="3981896" y="1405023"/>
                </a:cubicBezTo>
                <a:cubicBezTo>
                  <a:pt x="3714377" y="1402943"/>
                  <a:pt x="3715386" y="1429486"/>
                  <a:pt x="3463704" y="1405023"/>
                </a:cubicBezTo>
                <a:cubicBezTo>
                  <a:pt x="3212022" y="1380560"/>
                  <a:pt x="2996932" y="1434469"/>
                  <a:pt x="2700053" y="1405023"/>
                </a:cubicBezTo>
                <a:cubicBezTo>
                  <a:pt x="2403174" y="1375577"/>
                  <a:pt x="2352948" y="1415509"/>
                  <a:pt x="2100041" y="1405023"/>
                </a:cubicBezTo>
                <a:cubicBezTo>
                  <a:pt x="1847134" y="1394537"/>
                  <a:pt x="1801990" y="1422007"/>
                  <a:pt x="1581849" y="1405023"/>
                </a:cubicBezTo>
                <a:cubicBezTo>
                  <a:pt x="1361708" y="1388039"/>
                  <a:pt x="1166067" y="1430430"/>
                  <a:pt x="900018" y="1405023"/>
                </a:cubicBezTo>
                <a:cubicBezTo>
                  <a:pt x="633969" y="1379616"/>
                  <a:pt x="365542" y="1388052"/>
                  <a:pt x="0" y="1405023"/>
                </a:cubicBezTo>
                <a:cubicBezTo>
                  <a:pt x="1412" y="1288320"/>
                  <a:pt x="13352" y="1133633"/>
                  <a:pt x="0" y="936682"/>
                </a:cubicBezTo>
                <a:cubicBezTo>
                  <a:pt x="-13352" y="739731"/>
                  <a:pt x="12582" y="698121"/>
                  <a:pt x="0" y="510492"/>
                </a:cubicBezTo>
                <a:cubicBezTo>
                  <a:pt x="-12582" y="322863"/>
                  <a:pt x="18672" y="244107"/>
                  <a:pt x="0" y="0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tx1"/>
            </a:solidFill>
            <a:miter lim="400000"/>
            <a:extLst>
              <a:ext uri="{C807C97D-BFC1-408E-A445-0C87EB9F89A2}">
                <ask:lineSketchStyleProps xmlns:ask="http://schemas.microsoft.com/office/drawing/2018/sketchyshapes" sd="19720391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85000" lnSpcReduction="20000"/>
          </a:bodyPr>
          <a:lstStyle>
            <a:lvl1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Should have </a:t>
            </a:r>
            <a:r>
              <a:rPr lang="en-US" i="1" dirty="0">
                <a:solidFill>
                  <a:schemeClr val="bg1"/>
                </a:solidFill>
              </a:rPr>
              <a:t>pre-specified</a:t>
            </a:r>
            <a:r>
              <a:rPr lang="en-US" dirty="0">
                <a:solidFill>
                  <a:schemeClr val="bg1"/>
                </a:solidFill>
              </a:rPr>
              <a:t> exclusion criteria …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2686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6B4200-9DA2-49E6-8D26-27D1A47FB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614" y="4139166"/>
            <a:ext cx="10664427" cy="8765891"/>
          </a:xfrm>
          <a:prstGeom prst="rect">
            <a:avLst/>
          </a:prstGeom>
        </p:spPr>
      </p:pic>
      <p:sp>
        <p:nvSpPr>
          <p:cNvPr id="65" name="Shape 1305">
            <a:extLst>
              <a:ext uri="{FF2B5EF4-FFF2-40B4-BE49-F238E27FC236}">
                <a16:creationId xmlns:a16="http://schemas.microsoft.com/office/drawing/2014/main" id="{AB2828EE-E616-473D-B1D5-E93362F63515}"/>
              </a:ext>
            </a:extLst>
          </p:cNvPr>
          <p:cNvSpPr/>
          <p:nvPr/>
        </p:nvSpPr>
        <p:spPr>
          <a:xfrm>
            <a:off x="3158614" y="616389"/>
            <a:ext cx="16067310" cy="335249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" name="Shape 1306">
            <a:extLst>
              <a:ext uri="{FF2B5EF4-FFF2-40B4-BE49-F238E27FC236}">
                <a16:creationId xmlns:a16="http://schemas.microsoft.com/office/drawing/2014/main" id="{0EB80AF9-ACD5-469A-9D5E-2E4FCF351327}"/>
              </a:ext>
            </a:extLst>
          </p:cNvPr>
          <p:cNvSpPr txBox="1"/>
          <p:nvPr/>
        </p:nvSpPr>
        <p:spPr>
          <a:xfrm>
            <a:off x="3302171" y="986367"/>
            <a:ext cx="15950914" cy="2710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77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1"/>
                </a:solidFill>
              </a:rPr>
              <a:t>ess_mini</a:t>
            </a:r>
            <a:r>
              <a:rPr lang="en-US" dirty="0">
                <a:solidFill>
                  <a:schemeClr val="tx1"/>
                </a:solidFill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ggplot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aes</a:t>
            </a:r>
            <a:r>
              <a:rPr lang="en-US" dirty="0">
                <a:solidFill>
                  <a:schemeClr val="tx1"/>
                </a:solidFill>
              </a:rPr>
              <a:t>(x = </a:t>
            </a:r>
            <a:r>
              <a:rPr lang="en-US" dirty="0" err="1">
                <a:solidFill>
                  <a:schemeClr val="tx1"/>
                </a:solidFill>
              </a:rPr>
              <a:t>bmi</a:t>
            </a:r>
            <a:r>
              <a:rPr lang="en-US" dirty="0">
                <a:solidFill>
                  <a:schemeClr val="tx1"/>
                </a:solidFill>
              </a:rPr>
              <a:t>, y = health, color = gender)) +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geom_</a:t>
            </a:r>
            <a:r>
              <a:rPr lang="en-US" dirty="0" err="1">
                <a:solidFill>
                  <a:schemeClr val="accent1"/>
                </a:solidFill>
              </a:rPr>
              <a:t>jitter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chemeClr val="accent1"/>
                </a:solidFill>
              </a:rPr>
              <a:t>alpha = .1</a:t>
            </a:r>
            <a:r>
              <a:rPr lang="en-US" dirty="0">
                <a:solidFill>
                  <a:schemeClr val="tx1"/>
                </a:solidFill>
              </a:rPr>
              <a:t>) +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accent5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geom_</a:t>
            </a:r>
            <a:r>
              <a:rPr lang="en-US" dirty="0" err="1">
                <a:solidFill>
                  <a:schemeClr val="accent1"/>
                </a:solidFill>
              </a:rPr>
              <a:t>smooth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chemeClr val="accent1"/>
                </a:solidFill>
              </a:rPr>
              <a:t>method = "</a:t>
            </a:r>
            <a:r>
              <a:rPr lang="en-US" dirty="0" err="1">
                <a:solidFill>
                  <a:schemeClr val="accent1"/>
                </a:solidFill>
              </a:rPr>
              <a:t>lm</a:t>
            </a:r>
            <a:r>
              <a:rPr lang="en-US" dirty="0">
                <a:solidFill>
                  <a:schemeClr val="accent1"/>
                </a:solidFill>
              </a:rPr>
              <a:t>"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6" name="Shape 1438">
            <a:extLst>
              <a:ext uri="{FF2B5EF4-FFF2-40B4-BE49-F238E27FC236}">
                <a16:creationId xmlns:a16="http://schemas.microsoft.com/office/drawing/2014/main" id="{C76B8ADF-F5AA-4103-AFAA-9472095F9D0C}"/>
              </a:ext>
            </a:extLst>
          </p:cNvPr>
          <p:cNvSpPr txBox="1"/>
          <p:nvPr/>
        </p:nvSpPr>
        <p:spPr>
          <a:xfrm>
            <a:off x="15671097" y="10799317"/>
            <a:ext cx="8181978" cy="1657942"/>
          </a:xfrm>
          <a:custGeom>
            <a:avLst/>
            <a:gdLst>
              <a:gd name="connsiteX0" fmla="*/ 0 w 8181978"/>
              <a:gd name="connsiteY0" fmla="*/ 0 h 1657942"/>
              <a:gd name="connsiteX1" fmla="*/ 763651 w 8181978"/>
              <a:gd name="connsiteY1" fmla="*/ 0 h 1657942"/>
              <a:gd name="connsiteX2" fmla="*/ 1527303 w 8181978"/>
              <a:gd name="connsiteY2" fmla="*/ 0 h 1657942"/>
              <a:gd name="connsiteX3" fmla="*/ 2209134 w 8181978"/>
              <a:gd name="connsiteY3" fmla="*/ 0 h 1657942"/>
              <a:gd name="connsiteX4" fmla="*/ 2972785 w 8181978"/>
              <a:gd name="connsiteY4" fmla="*/ 0 h 1657942"/>
              <a:gd name="connsiteX5" fmla="*/ 3572797 w 8181978"/>
              <a:gd name="connsiteY5" fmla="*/ 0 h 1657942"/>
              <a:gd name="connsiteX6" fmla="*/ 4254629 w 8181978"/>
              <a:gd name="connsiteY6" fmla="*/ 0 h 1657942"/>
              <a:gd name="connsiteX7" fmla="*/ 4854640 w 8181978"/>
              <a:gd name="connsiteY7" fmla="*/ 0 h 1657942"/>
              <a:gd name="connsiteX8" fmla="*/ 5291012 w 8181978"/>
              <a:gd name="connsiteY8" fmla="*/ 0 h 1657942"/>
              <a:gd name="connsiteX9" fmla="*/ 5891024 w 8181978"/>
              <a:gd name="connsiteY9" fmla="*/ 0 h 1657942"/>
              <a:gd name="connsiteX10" fmla="*/ 6736495 w 8181978"/>
              <a:gd name="connsiteY10" fmla="*/ 0 h 1657942"/>
              <a:gd name="connsiteX11" fmla="*/ 7172867 w 8181978"/>
              <a:gd name="connsiteY11" fmla="*/ 0 h 1657942"/>
              <a:gd name="connsiteX12" fmla="*/ 8181978 w 8181978"/>
              <a:gd name="connsiteY12" fmla="*/ 0 h 1657942"/>
              <a:gd name="connsiteX13" fmla="*/ 8181978 w 8181978"/>
              <a:gd name="connsiteY13" fmla="*/ 519488 h 1657942"/>
              <a:gd name="connsiteX14" fmla="*/ 8181978 w 8181978"/>
              <a:gd name="connsiteY14" fmla="*/ 1072136 h 1657942"/>
              <a:gd name="connsiteX15" fmla="*/ 8181978 w 8181978"/>
              <a:gd name="connsiteY15" fmla="*/ 1657942 h 1657942"/>
              <a:gd name="connsiteX16" fmla="*/ 7336507 w 8181978"/>
              <a:gd name="connsiteY16" fmla="*/ 1657942 h 1657942"/>
              <a:gd name="connsiteX17" fmla="*/ 6818315 w 8181978"/>
              <a:gd name="connsiteY17" fmla="*/ 1657942 h 1657942"/>
              <a:gd name="connsiteX18" fmla="*/ 6136484 w 8181978"/>
              <a:gd name="connsiteY18" fmla="*/ 1657942 h 1657942"/>
              <a:gd name="connsiteX19" fmla="*/ 5536472 w 8181978"/>
              <a:gd name="connsiteY19" fmla="*/ 1657942 h 1657942"/>
              <a:gd name="connsiteX20" fmla="*/ 4691001 w 8181978"/>
              <a:gd name="connsiteY20" fmla="*/ 1657942 h 1657942"/>
              <a:gd name="connsiteX21" fmla="*/ 4009169 w 8181978"/>
              <a:gd name="connsiteY21" fmla="*/ 1657942 h 1657942"/>
              <a:gd name="connsiteX22" fmla="*/ 3163698 w 8181978"/>
              <a:gd name="connsiteY22" fmla="*/ 1657942 h 1657942"/>
              <a:gd name="connsiteX23" fmla="*/ 2318227 w 8181978"/>
              <a:gd name="connsiteY23" fmla="*/ 1657942 h 1657942"/>
              <a:gd name="connsiteX24" fmla="*/ 1718215 w 8181978"/>
              <a:gd name="connsiteY24" fmla="*/ 1657942 h 1657942"/>
              <a:gd name="connsiteX25" fmla="*/ 954564 w 8181978"/>
              <a:gd name="connsiteY25" fmla="*/ 1657942 h 1657942"/>
              <a:gd name="connsiteX26" fmla="*/ 0 w 8181978"/>
              <a:gd name="connsiteY26" fmla="*/ 1657942 h 1657942"/>
              <a:gd name="connsiteX27" fmla="*/ 0 w 8181978"/>
              <a:gd name="connsiteY27" fmla="*/ 1072136 h 1657942"/>
              <a:gd name="connsiteX28" fmla="*/ 0 w 8181978"/>
              <a:gd name="connsiteY28" fmla="*/ 569227 h 1657942"/>
              <a:gd name="connsiteX29" fmla="*/ 0 w 8181978"/>
              <a:gd name="connsiteY29" fmla="*/ 0 h 165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81978" h="1657942" fill="none" extrusionOk="0">
                <a:moveTo>
                  <a:pt x="0" y="0"/>
                </a:moveTo>
                <a:cubicBezTo>
                  <a:pt x="363875" y="-32431"/>
                  <a:pt x="529432" y="13838"/>
                  <a:pt x="763651" y="0"/>
                </a:cubicBezTo>
                <a:cubicBezTo>
                  <a:pt x="997870" y="-13838"/>
                  <a:pt x="1310167" y="-5093"/>
                  <a:pt x="1527303" y="0"/>
                </a:cubicBezTo>
                <a:cubicBezTo>
                  <a:pt x="1744439" y="5093"/>
                  <a:pt x="1891135" y="18993"/>
                  <a:pt x="2209134" y="0"/>
                </a:cubicBezTo>
                <a:cubicBezTo>
                  <a:pt x="2527133" y="-18993"/>
                  <a:pt x="2688234" y="-14648"/>
                  <a:pt x="2972785" y="0"/>
                </a:cubicBezTo>
                <a:cubicBezTo>
                  <a:pt x="3257336" y="14648"/>
                  <a:pt x="3337004" y="-7340"/>
                  <a:pt x="3572797" y="0"/>
                </a:cubicBezTo>
                <a:cubicBezTo>
                  <a:pt x="3808590" y="7340"/>
                  <a:pt x="4087009" y="3828"/>
                  <a:pt x="4254629" y="0"/>
                </a:cubicBezTo>
                <a:cubicBezTo>
                  <a:pt x="4422249" y="-3828"/>
                  <a:pt x="4603069" y="6202"/>
                  <a:pt x="4854640" y="0"/>
                </a:cubicBezTo>
                <a:cubicBezTo>
                  <a:pt x="5106211" y="-6202"/>
                  <a:pt x="5075820" y="-332"/>
                  <a:pt x="5291012" y="0"/>
                </a:cubicBezTo>
                <a:cubicBezTo>
                  <a:pt x="5506204" y="332"/>
                  <a:pt x="5741941" y="-2097"/>
                  <a:pt x="5891024" y="0"/>
                </a:cubicBezTo>
                <a:cubicBezTo>
                  <a:pt x="6040107" y="2097"/>
                  <a:pt x="6334885" y="-7867"/>
                  <a:pt x="6736495" y="0"/>
                </a:cubicBezTo>
                <a:cubicBezTo>
                  <a:pt x="7138105" y="7867"/>
                  <a:pt x="6954760" y="18616"/>
                  <a:pt x="7172867" y="0"/>
                </a:cubicBezTo>
                <a:cubicBezTo>
                  <a:pt x="7390974" y="-18616"/>
                  <a:pt x="7940825" y="-2676"/>
                  <a:pt x="8181978" y="0"/>
                </a:cubicBezTo>
                <a:cubicBezTo>
                  <a:pt x="8177189" y="182698"/>
                  <a:pt x="8201396" y="409973"/>
                  <a:pt x="8181978" y="519488"/>
                </a:cubicBezTo>
                <a:cubicBezTo>
                  <a:pt x="8162560" y="629003"/>
                  <a:pt x="8165118" y="818160"/>
                  <a:pt x="8181978" y="1072136"/>
                </a:cubicBezTo>
                <a:cubicBezTo>
                  <a:pt x="8198838" y="1326112"/>
                  <a:pt x="8169360" y="1429370"/>
                  <a:pt x="8181978" y="1657942"/>
                </a:cubicBezTo>
                <a:cubicBezTo>
                  <a:pt x="7869971" y="1642168"/>
                  <a:pt x="7737435" y="1648789"/>
                  <a:pt x="7336507" y="1657942"/>
                </a:cubicBezTo>
                <a:cubicBezTo>
                  <a:pt x="6935579" y="1667095"/>
                  <a:pt x="6922420" y="1661417"/>
                  <a:pt x="6818315" y="1657942"/>
                </a:cubicBezTo>
                <a:cubicBezTo>
                  <a:pt x="6714210" y="1654467"/>
                  <a:pt x="6421995" y="1625325"/>
                  <a:pt x="6136484" y="1657942"/>
                </a:cubicBezTo>
                <a:cubicBezTo>
                  <a:pt x="5850973" y="1690559"/>
                  <a:pt x="5809451" y="1628045"/>
                  <a:pt x="5536472" y="1657942"/>
                </a:cubicBezTo>
                <a:cubicBezTo>
                  <a:pt x="5263493" y="1687839"/>
                  <a:pt x="5057747" y="1682884"/>
                  <a:pt x="4691001" y="1657942"/>
                </a:cubicBezTo>
                <a:cubicBezTo>
                  <a:pt x="4324255" y="1633000"/>
                  <a:pt x="4287900" y="1677400"/>
                  <a:pt x="4009169" y="1657942"/>
                </a:cubicBezTo>
                <a:cubicBezTo>
                  <a:pt x="3730438" y="1638484"/>
                  <a:pt x="3502911" y="1669707"/>
                  <a:pt x="3163698" y="1657942"/>
                </a:cubicBezTo>
                <a:cubicBezTo>
                  <a:pt x="2824485" y="1646177"/>
                  <a:pt x="2731196" y="1664778"/>
                  <a:pt x="2318227" y="1657942"/>
                </a:cubicBezTo>
                <a:cubicBezTo>
                  <a:pt x="1905258" y="1651106"/>
                  <a:pt x="1888774" y="1675225"/>
                  <a:pt x="1718215" y="1657942"/>
                </a:cubicBezTo>
                <a:cubicBezTo>
                  <a:pt x="1547656" y="1640659"/>
                  <a:pt x="1205480" y="1684104"/>
                  <a:pt x="954564" y="1657942"/>
                </a:cubicBezTo>
                <a:cubicBezTo>
                  <a:pt x="703648" y="1631780"/>
                  <a:pt x="205004" y="1625898"/>
                  <a:pt x="0" y="1657942"/>
                </a:cubicBezTo>
                <a:cubicBezTo>
                  <a:pt x="-5821" y="1500217"/>
                  <a:pt x="-13763" y="1327282"/>
                  <a:pt x="0" y="1072136"/>
                </a:cubicBezTo>
                <a:cubicBezTo>
                  <a:pt x="13763" y="816990"/>
                  <a:pt x="9721" y="753390"/>
                  <a:pt x="0" y="569227"/>
                </a:cubicBezTo>
                <a:cubicBezTo>
                  <a:pt x="-9721" y="385064"/>
                  <a:pt x="3447" y="262038"/>
                  <a:pt x="0" y="0"/>
                </a:cubicBezTo>
                <a:close/>
              </a:path>
              <a:path w="8181978" h="1657942" stroke="0" extrusionOk="0">
                <a:moveTo>
                  <a:pt x="0" y="0"/>
                </a:moveTo>
                <a:cubicBezTo>
                  <a:pt x="127382" y="12341"/>
                  <a:pt x="310452" y="-17847"/>
                  <a:pt x="436372" y="0"/>
                </a:cubicBezTo>
                <a:cubicBezTo>
                  <a:pt x="562292" y="17847"/>
                  <a:pt x="944583" y="-12869"/>
                  <a:pt x="1281843" y="0"/>
                </a:cubicBezTo>
                <a:cubicBezTo>
                  <a:pt x="1619103" y="12869"/>
                  <a:pt x="1897810" y="-15317"/>
                  <a:pt x="2127314" y="0"/>
                </a:cubicBezTo>
                <a:cubicBezTo>
                  <a:pt x="2356818" y="15317"/>
                  <a:pt x="2707666" y="-39742"/>
                  <a:pt x="2972785" y="0"/>
                </a:cubicBezTo>
                <a:cubicBezTo>
                  <a:pt x="3237904" y="39742"/>
                  <a:pt x="3312280" y="-7242"/>
                  <a:pt x="3572797" y="0"/>
                </a:cubicBezTo>
                <a:cubicBezTo>
                  <a:pt x="3833314" y="7242"/>
                  <a:pt x="4046203" y="-17588"/>
                  <a:pt x="4336448" y="0"/>
                </a:cubicBezTo>
                <a:cubicBezTo>
                  <a:pt x="4626693" y="17588"/>
                  <a:pt x="4883195" y="6704"/>
                  <a:pt x="5181919" y="0"/>
                </a:cubicBezTo>
                <a:cubicBezTo>
                  <a:pt x="5480643" y="-6704"/>
                  <a:pt x="5569564" y="13239"/>
                  <a:pt x="5863751" y="0"/>
                </a:cubicBezTo>
                <a:cubicBezTo>
                  <a:pt x="6157938" y="-13239"/>
                  <a:pt x="6299793" y="26948"/>
                  <a:pt x="6545582" y="0"/>
                </a:cubicBezTo>
                <a:cubicBezTo>
                  <a:pt x="6791371" y="-26948"/>
                  <a:pt x="7002506" y="-26264"/>
                  <a:pt x="7309234" y="0"/>
                </a:cubicBezTo>
                <a:cubicBezTo>
                  <a:pt x="7615962" y="26264"/>
                  <a:pt x="7910796" y="15629"/>
                  <a:pt x="8181978" y="0"/>
                </a:cubicBezTo>
                <a:cubicBezTo>
                  <a:pt x="8196365" y="149406"/>
                  <a:pt x="8196457" y="377157"/>
                  <a:pt x="8181978" y="536068"/>
                </a:cubicBezTo>
                <a:cubicBezTo>
                  <a:pt x="8167499" y="694979"/>
                  <a:pt x="8190019" y="820994"/>
                  <a:pt x="8181978" y="1072136"/>
                </a:cubicBezTo>
                <a:cubicBezTo>
                  <a:pt x="8173937" y="1323278"/>
                  <a:pt x="8198188" y="1403774"/>
                  <a:pt x="8181978" y="1657942"/>
                </a:cubicBezTo>
                <a:cubicBezTo>
                  <a:pt x="8012206" y="1640634"/>
                  <a:pt x="7798719" y="1681675"/>
                  <a:pt x="7663786" y="1657942"/>
                </a:cubicBezTo>
                <a:cubicBezTo>
                  <a:pt x="7528853" y="1634209"/>
                  <a:pt x="7266425" y="1636636"/>
                  <a:pt x="7145594" y="1657942"/>
                </a:cubicBezTo>
                <a:cubicBezTo>
                  <a:pt x="7024763" y="1679248"/>
                  <a:pt x="6819786" y="1682135"/>
                  <a:pt x="6545582" y="1657942"/>
                </a:cubicBezTo>
                <a:cubicBezTo>
                  <a:pt x="6271378" y="1633749"/>
                  <a:pt x="6242379" y="1657557"/>
                  <a:pt x="5945571" y="1657942"/>
                </a:cubicBezTo>
                <a:cubicBezTo>
                  <a:pt x="5648763" y="1658327"/>
                  <a:pt x="5434590" y="1672056"/>
                  <a:pt x="5263739" y="1657942"/>
                </a:cubicBezTo>
                <a:cubicBezTo>
                  <a:pt x="5092888" y="1643828"/>
                  <a:pt x="4788096" y="1668352"/>
                  <a:pt x="4581908" y="1657942"/>
                </a:cubicBezTo>
                <a:cubicBezTo>
                  <a:pt x="4375720" y="1647532"/>
                  <a:pt x="4249415" y="1660022"/>
                  <a:pt x="3981896" y="1657942"/>
                </a:cubicBezTo>
                <a:cubicBezTo>
                  <a:pt x="3714377" y="1655862"/>
                  <a:pt x="3715386" y="1682405"/>
                  <a:pt x="3463704" y="1657942"/>
                </a:cubicBezTo>
                <a:cubicBezTo>
                  <a:pt x="3212022" y="1633479"/>
                  <a:pt x="2996932" y="1687388"/>
                  <a:pt x="2700053" y="1657942"/>
                </a:cubicBezTo>
                <a:cubicBezTo>
                  <a:pt x="2403174" y="1628496"/>
                  <a:pt x="2352948" y="1668428"/>
                  <a:pt x="2100041" y="1657942"/>
                </a:cubicBezTo>
                <a:cubicBezTo>
                  <a:pt x="1847134" y="1647456"/>
                  <a:pt x="1801990" y="1674926"/>
                  <a:pt x="1581849" y="1657942"/>
                </a:cubicBezTo>
                <a:cubicBezTo>
                  <a:pt x="1361708" y="1640958"/>
                  <a:pt x="1166067" y="1683349"/>
                  <a:pt x="900018" y="1657942"/>
                </a:cubicBezTo>
                <a:cubicBezTo>
                  <a:pt x="633969" y="1632535"/>
                  <a:pt x="365542" y="1640971"/>
                  <a:pt x="0" y="1657942"/>
                </a:cubicBezTo>
                <a:cubicBezTo>
                  <a:pt x="-7149" y="1407929"/>
                  <a:pt x="22153" y="1311478"/>
                  <a:pt x="0" y="1105295"/>
                </a:cubicBezTo>
                <a:cubicBezTo>
                  <a:pt x="-22153" y="899112"/>
                  <a:pt x="20031" y="810674"/>
                  <a:pt x="0" y="602386"/>
                </a:cubicBezTo>
                <a:cubicBezTo>
                  <a:pt x="-20031" y="394098"/>
                  <a:pt x="657" y="296588"/>
                  <a:pt x="0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tx1"/>
            </a:solidFill>
            <a:miter lim="400000"/>
            <a:extLst>
              <a:ext uri="{C807C97D-BFC1-408E-A445-0C87EB9F89A2}">
                <ask:lineSketchStyleProps xmlns:ask="http://schemas.microsoft.com/office/drawing/2018/sketchyshapes" sd="19720391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 lnSpcReduction="10000"/>
          </a:bodyPr>
          <a:lstStyle>
            <a:lvl1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Linear model with a </a:t>
            </a:r>
            <a:r>
              <a:rPr lang="en-US" i="1" dirty="0">
                <a:solidFill>
                  <a:schemeClr val="bg1"/>
                </a:solidFill>
              </a:rPr>
              <a:t>five-point</a:t>
            </a:r>
            <a:r>
              <a:rPr lang="en-US" dirty="0">
                <a:solidFill>
                  <a:schemeClr val="bg1"/>
                </a:solidFill>
              </a:rPr>
              <a:t> outcome?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5089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1305">
            <a:extLst>
              <a:ext uri="{FF2B5EF4-FFF2-40B4-BE49-F238E27FC236}">
                <a16:creationId xmlns:a16="http://schemas.microsoft.com/office/drawing/2014/main" id="{AB2828EE-E616-473D-B1D5-E93362F63515}"/>
              </a:ext>
            </a:extLst>
          </p:cNvPr>
          <p:cNvSpPr/>
          <p:nvPr/>
        </p:nvSpPr>
        <p:spPr>
          <a:xfrm>
            <a:off x="3158614" y="616389"/>
            <a:ext cx="16067310" cy="144587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" name="Shape 1306">
            <a:extLst>
              <a:ext uri="{FF2B5EF4-FFF2-40B4-BE49-F238E27FC236}">
                <a16:creationId xmlns:a16="http://schemas.microsoft.com/office/drawing/2014/main" id="{0EB80AF9-ACD5-469A-9D5E-2E4FCF351327}"/>
              </a:ext>
            </a:extLst>
          </p:cNvPr>
          <p:cNvSpPr txBox="1"/>
          <p:nvPr/>
        </p:nvSpPr>
        <p:spPr>
          <a:xfrm>
            <a:off x="3302171" y="986367"/>
            <a:ext cx="15950914" cy="1075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85000" lnSpcReduction="1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lm</a:t>
            </a:r>
            <a:r>
              <a:rPr lang="en-US" dirty="0">
                <a:solidFill>
                  <a:srgbClr val="000000"/>
                </a:solidFill>
              </a:rPr>
              <a:t>(health ~ </a:t>
            </a:r>
            <a:r>
              <a:rPr lang="en-US" dirty="0" err="1">
                <a:solidFill>
                  <a:srgbClr val="000000"/>
                </a:solidFill>
              </a:rPr>
              <a:t>bmi</a:t>
            </a:r>
            <a:r>
              <a:rPr lang="en-US" dirty="0">
                <a:solidFill>
                  <a:srgbClr val="000000"/>
                </a:solidFill>
              </a:rPr>
              <a:t> + gender, </a:t>
            </a:r>
            <a:r>
              <a:rPr lang="en-US" dirty="0" err="1">
                <a:solidFill>
                  <a:srgbClr val="000000"/>
                </a:solidFill>
              </a:rPr>
              <a:t>ess_mini</a:t>
            </a:r>
            <a:r>
              <a:rPr lang="en-US" dirty="0">
                <a:solidFill>
                  <a:srgbClr val="000000"/>
                </a:solidFill>
              </a:rPr>
              <a:t>) %&gt;% </a:t>
            </a:r>
            <a:r>
              <a:rPr lang="en-US" dirty="0">
                <a:solidFill>
                  <a:schemeClr val="accent1"/>
                </a:solidFill>
              </a:rPr>
              <a:t>summary</a:t>
            </a:r>
            <a:r>
              <a:rPr lang="en-US" dirty="0">
                <a:solidFill>
                  <a:srgbClr val="000000"/>
                </a:solidFill>
              </a:rPr>
              <a:t>()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DA7951-6781-418A-B79C-21ED8D211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520" y="3327550"/>
            <a:ext cx="13339497" cy="7760398"/>
          </a:xfrm>
          <a:prstGeom prst="rect">
            <a:avLst/>
          </a:prstGeom>
        </p:spPr>
      </p:pic>
      <p:sp>
        <p:nvSpPr>
          <p:cNvPr id="10" name="Shape 1308">
            <a:extLst>
              <a:ext uri="{FF2B5EF4-FFF2-40B4-BE49-F238E27FC236}">
                <a16:creationId xmlns:a16="http://schemas.microsoft.com/office/drawing/2014/main" id="{5233B2F6-A8DB-4DEC-8046-A56900A6E806}"/>
              </a:ext>
            </a:extLst>
          </p:cNvPr>
          <p:cNvSpPr/>
          <p:nvPr/>
        </p:nvSpPr>
        <p:spPr>
          <a:xfrm>
            <a:off x="1737838" y="8304274"/>
            <a:ext cx="5155522" cy="4754871"/>
          </a:xfrm>
          <a:custGeom>
            <a:avLst/>
            <a:gdLst>
              <a:gd name="connsiteX0" fmla="*/ 17522 w 21600"/>
              <a:gd name="connsiteY0" fmla="*/ 0 h 46145"/>
              <a:gd name="connsiteX1" fmla="*/ 17314 w 21600"/>
              <a:gd name="connsiteY1" fmla="*/ 29404 h 46145"/>
              <a:gd name="connsiteX2" fmla="*/ 1304 w 21600"/>
              <a:gd name="connsiteY2" fmla="*/ 29404 h 46145"/>
              <a:gd name="connsiteX3" fmla="*/ 0 w 21600"/>
              <a:gd name="connsiteY3" fmla="*/ 31683 h 46145"/>
              <a:gd name="connsiteX4" fmla="*/ 0 w 21600"/>
              <a:gd name="connsiteY4" fmla="*/ 43866 h 46145"/>
              <a:gd name="connsiteX5" fmla="*/ 1304 w 21600"/>
              <a:gd name="connsiteY5" fmla="*/ 46145 h 46145"/>
              <a:gd name="connsiteX6" fmla="*/ 20296 w 21600"/>
              <a:gd name="connsiteY6" fmla="*/ 46145 h 46145"/>
              <a:gd name="connsiteX7" fmla="*/ 21600 w 21600"/>
              <a:gd name="connsiteY7" fmla="*/ 43866 h 46145"/>
              <a:gd name="connsiteX8" fmla="*/ 21600 w 21600"/>
              <a:gd name="connsiteY8" fmla="*/ 31683 h 46145"/>
              <a:gd name="connsiteX9" fmla="*/ 20296 w 21600"/>
              <a:gd name="connsiteY9" fmla="*/ 29404 h 46145"/>
              <a:gd name="connsiteX10" fmla="*/ 18082 w 21600"/>
              <a:gd name="connsiteY10" fmla="*/ 29404 h 46145"/>
              <a:gd name="connsiteX11" fmla="*/ 17522 w 21600"/>
              <a:gd name="connsiteY11" fmla="*/ 0 h 46145"/>
              <a:gd name="connsiteX0" fmla="*/ 17522 w 21600"/>
              <a:gd name="connsiteY0" fmla="*/ 0 h 46145"/>
              <a:gd name="connsiteX1" fmla="*/ 17314 w 21600"/>
              <a:gd name="connsiteY1" fmla="*/ 29404 h 46145"/>
              <a:gd name="connsiteX2" fmla="*/ 1304 w 21600"/>
              <a:gd name="connsiteY2" fmla="*/ 29404 h 46145"/>
              <a:gd name="connsiteX3" fmla="*/ 0 w 21600"/>
              <a:gd name="connsiteY3" fmla="*/ 31683 h 46145"/>
              <a:gd name="connsiteX4" fmla="*/ 0 w 21600"/>
              <a:gd name="connsiteY4" fmla="*/ 43866 h 46145"/>
              <a:gd name="connsiteX5" fmla="*/ 1304 w 21600"/>
              <a:gd name="connsiteY5" fmla="*/ 46145 h 46145"/>
              <a:gd name="connsiteX6" fmla="*/ 20296 w 21600"/>
              <a:gd name="connsiteY6" fmla="*/ 46145 h 46145"/>
              <a:gd name="connsiteX7" fmla="*/ 21600 w 21600"/>
              <a:gd name="connsiteY7" fmla="*/ 43866 h 46145"/>
              <a:gd name="connsiteX8" fmla="*/ 21600 w 21600"/>
              <a:gd name="connsiteY8" fmla="*/ 31683 h 46145"/>
              <a:gd name="connsiteX9" fmla="*/ 20296 w 21600"/>
              <a:gd name="connsiteY9" fmla="*/ 29404 h 46145"/>
              <a:gd name="connsiteX10" fmla="*/ 17522 w 21600"/>
              <a:gd name="connsiteY10" fmla="*/ 0 h 46145"/>
              <a:gd name="connsiteX0" fmla="*/ 17522 w 21600"/>
              <a:gd name="connsiteY0" fmla="*/ 0 h 46145"/>
              <a:gd name="connsiteX1" fmla="*/ 17314 w 21600"/>
              <a:gd name="connsiteY1" fmla="*/ 29404 h 46145"/>
              <a:gd name="connsiteX2" fmla="*/ 1304 w 21600"/>
              <a:gd name="connsiteY2" fmla="*/ 29404 h 46145"/>
              <a:gd name="connsiteX3" fmla="*/ 0 w 21600"/>
              <a:gd name="connsiteY3" fmla="*/ 31683 h 46145"/>
              <a:gd name="connsiteX4" fmla="*/ 0 w 21600"/>
              <a:gd name="connsiteY4" fmla="*/ 43866 h 46145"/>
              <a:gd name="connsiteX5" fmla="*/ 1304 w 21600"/>
              <a:gd name="connsiteY5" fmla="*/ 46145 h 46145"/>
              <a:gd name="connsiteX6" fmla="*/ 20296 w 21600"/>
              <a:gd name="connsiteY6" fmla="*/ 46145 h 46145"/>
              <a:gd name="connsiteX7" fmla="*/ 21600 w 21600"/>
              <a:gd name="connsiteY7" fmla="*/ 43866 h 46145"/>
              <a:gd name="connsiteX8" fmla="*/ 21600 w 21600"/>
              <a:gd name="connsiteY8" fmla="*/ 31683 h 46145"/>
              <a:gd name="connsiteX9" fmla="*/ 19481 w 21600"/>
              <a:gd name="connsiteY9" fmla="*/ 29404 h 46145"/>
              <a:gd name="connsiteX10" fmla="*/ 17522 w 21600"/>
              <a:gd name="connsiteY10" fmla="*/ 0 h 46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600" h="46145" extrusionOk="0">
                <a:moveTo>
                  <a:pt x="17522" y="0"/>
                </a:moveTo>
                <a:cubicBezTo>
                  <a:pt x="17453" y="9801"/>
                  <a:pt x="17383" y="19603"/>
                  <a:pt x="17314" y="29404"/>
                </a:cubicBezTo>
                <a:lnTo>
                  <a:pt x="1304" y="29404"/>
                </a:lnTo>
                <a:cubicBezTo>
                  <a:pt x="584" y="29404"/>
                  <a:pt x="0" y="30424"/>
                  <a:pt x="0" y="31683"/>
                </a:cubicBezTo>
                <a:lnTo>
                  <a:pt x="0" y="43866"/>
                </a:lnTo>
                <a:cubicBezTo>
                  <a:pt x="0" y="45125"/>
                  <a:pt x="584" y="46145"/>
                  <a:pt x="1304" y="46145"/>
                </a:cubicBezTo>
                <a:lnTo>
                  <a:pt x="20296" y="46145"/>
                </a:lnTo>
                <a:cubicBezTo>
                  <a:pt x="21016" y="46145"/>
                  <a:pt x="21600" y="45125"/>
                  <a:pt x="21600" y="43866"/>
                </a:cubicBezTo>
                <a:lnTo>
                  <a:pt x="21600" y="31683"/>
                </a:lnTo>
                <a:cubicBezTo>
                  <a:pt x="21600" y="30424"/>
                  <a:pt x="20201" y="29404"/>
                  <a:pt x="19481" y="29404"/>
                </a:cubicBezTo>
                <a:lnTo>
                  <a:pt x="17522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/>
              <a:t>Where is </a:t>
            </a:r>
            <a:r>
              <a:rPr lang="en-US" b="0" dirty="0" err="1">
                <a:solidFill>
                  <a:schemeClr val="accent5"/>
                </a:solidFill>
              </a:rPr>
              <a:t>genderMale</a:t>
            </a:r>
            <a:r>
              <a:rPr lang="en-US" b="0" dirty="0"/>
              <a:t>?</a:t>
            </a:r>
            <a:endParaRPr dirty="0"/>
          </a:p>
        </p:txBody>
      </p:sp>
      <p:sp>
        <p:nvSpPr>
          <p:cNvPr id="11" name="Shape 1368">
            <a:extLst>
              <a:ext uri="{FF2B5EF4-FFF2-40B4-BE49-F238E27FC236}">
                <a16:creationId xmlns:a16="http://schemas.microsoft.com/office/drawing/2014/main" id="{BE346636-8375-476F-89BF-7C54F69AE255}"/>
              </a:ext>
            </a:extLst>
          </p:cNvPr>
          <p:cNvSpPr/>
          <p:nvPr/>
        </p:nvSpPr>
        <p:spPr>
          <a:xfrm>
            <a:off x="8767717" y="8220054"/>
            <a:ext cx="5843475" cy="4308380"/>
          </a:xfrm>
          <a:custGeom>
            <a:avLst/>
            <a:gdLst>
              <a:gd name="connsiteX0" fmla="*/ 0 w 19908"/>
              <a:gd name="connsiteY0" fmla="*/ 0 h 22355"/>
              <a:gd name="connsiteX1" fmla="*/ 1515 w 19908"/>
              <a:gd name="connsiteY1" fmla="*/ 6308 h 22355"/>
              <a:gd name="connsiteX2" fmla="*/ 1231 w 19908"/>
              <a:gd name="connsiteY2" fmla="*/ 7521 h 22355"/>
              <a:gd name="connsiteX3" fmla="*/ 1231 w 19908"/>
              <a:gd name="connsiteY3" fmla="*/ 20017 h 22355"/>
              <a:gd name="connsiteX4" fmla="*/ 3139 w 19908"/>
              <a:gd name="connsiteY4" fmla="*/ 22355 h 22355"/>
              <a:gd name="connsiteX5" fmla="*/ 18000 w 19908"/>
              <a:gd name="connsiteY5" fmla="*/ 22355 h 22355"/>
              <a:gd name="connsiteX6" fmla="*/ 19908 w 19908"/>
              <a:gd name="connsiteY6" fmla="*/ 20017 h 22355"/>
              <a:gd name="connsiteX7" fmla="*/ 19908 w 19908"/>
              <a:gd name="connsiteY7" fmla="*/ 7521 h 22355"/>
              <a:gd name="connsiteX8" fmla="*/ 18000 w 19908"/>
              <a:gd name="connsiteY8" fmla="*/ 5183 h 22355"/>
              <a:gd name="connsiteX9" fmla="*/ 3139 w 19908"/>
              <a:gd name="connsiteY9" fmla="*/ 5183 h 22355"/>
              <a:gd name="connsiteX10" fmla="*/ 2371 w 19908"/>
              <a:gd name="connsiteY10" fmla="*/ 5385 h 22355"/>
              <a:gd name="connsiteX11" fmla="*/ 0 w 19908"/>
              <a:gd name="connsiteY11" fmla="*/ 0 h 22355"/>
              <a:gd name="connsiteX0" fmla="*/ 0 w 19387"/>
              <a:gd name="connsiteY0" fmla="*/ 0 h 33375"/>
              <a:gd name="connsiteX1" fmla="*/ 994 w 19387"/>
              <a:gd name="connsiteY1" fmla="*/ 17328 h 33375"/>
              <a:gd name="connsiteX2" fmla="*/ 710 w 19387"/>
              <a:gd name="connsiteY2" fmla="*/ 18541 h 33375"/>
              <a:gd name="connsiteX3" fmla="*/ 710 w 19387"/>
              <a:gd name="connsiteY3" fmla="*/ 31037 h 33375"/>
              <a:gd name="connsiteX4" fmla="*/ 2618 w 19387"/>
              <a:gd name="connsiteY4" fmla="*/ 33375 h 33375"/>
              <a:gd name="connsiteX5" fmla="*/ 17479 w 19387"/>
              <a:gd name="connsiteY5" fmla="*/ 33375 h 33375"/>
              <a:gd name="connsiteX6" fmla="*/ 19387 w 19387"/>
              <a:gd name="connsiteY6" fmla="*/ 31037 h 33375"/>
              <a:gd name="connsiteX7" fmla="*/ 19387 w 19387"/>
              <a:gd name="connsiteY7" fmla="*/ 18541 h 33375"/>
              <a:gd name="connsiteX8" fmla="*/ 17479 w 19387"/>
              <a:gd name="connsiteY8" fmla="*/ 16203 h 33375"/>
              <a:gd name="connsiteX9" fmla="*/ 2618 w 19387"/>
              <a:gd name="connsiteY9" fmla="*/ 16203 h 33375"/>
              <a:gd name="connsiteX10" fmla="*/ 1850 w 19387"/>
              <a:gd name="connsiteY10" fmla="*/ 16405 h 33375"/>
              <a:gd name="connsiteX11" fmla="*/ 0 w 19387"/>
              <a:gd name="connsiteY11" fmla="*/ 0 h 33375"/>
              <a:gd name="connsiteX0" fmla="*/ 157 w 19544"/>
              <a:gd name="connsiteY0" fmla="*/ 56 h 33431"/>
              <a:gd name="connsiteX1" fmla="*/ 152 w 19544"/>
              <a:gd name="connsiteY1" fmla="*/ 11396 h 33431"/>
              <a:gd name="connsiteX2" fmla="*/ 1151 w 19544"/>
              <a:gd name="connsiteY2" fmla="*/ 17384 h 33431"/>
              <a:gd name="connsiteX3" fmla="*/ 867 w 19544"/>
              <a:gd name="connsiteY3" fmla="*/ 18597 h 33431"/>
              <a:gd name="connsiteX4" fmla="*/ 867 w 19544"/>
              <a:gd name="connsiteY4" fmla="*/ 31093 h 33431"/>
              <a:gd name="connsiteX5" fmla="*/ 2775 w 19544"/>
              <a:gd name="connsiteY5" fmla="*/ 33431 h 33431"/>
              <a:gd name="connsiteX6" fmla="*/ 17636 w 19544"/>
              <a:gd name="connsiteY6" fmla="*/ 33431 h 33431"/>
              <a:gd name="connsiteX7" fmla="*/ 19544 w 19544"/>
              <a:gd name="connsiteY7" fmla="*/ 31093 h 33431"/>
              <a:gd name="connsiteX8" fmla="*/ 19544 w 19544"/>
              <a:gd name="connsiteY8" fmla="*/ 18597 h 33431"/>
              <a:gd name="connsiteX9" fmla="*/ 17636 w 19544"/>
              <a:gd name="connsiteY9" fmla="*/ 16259 h 33431"/>
              <a:gd name="connsiteX10" fmla="*/ 2775 w 19544"/>
              <a:gd name="connsiteY10" fmla="*/ 16259 h 33431"/>
              <a:gd name="connsiteX11" fmla="*/ 2007 w 19544"/>
              <a:gd name="connsiteY11" fmla="*/ 16461 h 33431"/>
              <a:gd name="connsiteX12" fmla="*/ 157 w 19544"/>
              <a:gd name="connsiteY12" fmla="*/ 56 h 3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544" h="33431" extrusionOk="0">
                <a:moveTo>
                  <a:pt x="157" y="56"/>
                </a:moveTo>
                <a:cubicBezTo>
                  <a:pt x="-87" y="-813"/>
                  <a:pt x="-14" y="8508"/>
                  <a:pt x="152" y="11396"/>
                </a:cubicBezTo>
                <a:cubicBezTo>
                  <a:pt x="318" y="14284"/>
                  <a:pt x="1097" y="16159"/>
                  <a:pt x="1151" y="17384"/>
                </a:cubicBezTo>
                <a:cubicBezTo>
                  <a:pt x="974" y="17738"/>
                  <a:pt x="867" y="18151"/>
                  <a:pt x="867" y="18597"/>
                </a:cubicBezTo>
                <a:lnTo>
                  <a:pt x="867" y="31093"/>
                </a:lnTo>
                <a:cubicBezTo>
                  <a:pt x="867" y="32384"/>
                  <a:pt x="1721" y="33431"/>
                  <a:pt x="2775" y="33431"/>
                </a:cubicBezTo>
                <a:lnTo>
                  <a:pt x="17636" y="33431"/>
                </a:lnTo>
                <a:cubicBezTo>
                  <a:pt x="18690" y="33431"/>
                  <a:pt x="19544" y="32384"/>
                  <a:pt x="19544" y="31093"/>
                </a:cubicBezTo>
                <a:lnTo>
                  <a:pt x="19544" y="18597"/>
                </a:lnTo>
                <a:cubicBezTo>
                  <a:pt x="19544" y="17306"/>
                  <a:pt x="18690" y="16259"/>
                  <a:pt x="17636" y="16259"/>
                </a:cubicBezTo>
                <a:lnTo>
                  <a:pt x="2775" y="16259"/>
                </a:lnTo>
                <a:cubicBezTo>
                  <a:pt x="2501" y="16259"/>
                  <a:pt x="2243" y="16334"/>
                  <a:pt x="2007" y="16461"/>
                </a:cubicBezTo>
                <a:lnTo>
                  <a:pt x="157" y="56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6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What does </a:t>
            </a:r>
            <a:br>
              <a:rPr lang="en-US" dirty="0"/>
            </a:br>
            <a:r>
              <a:rPr lang="en-US" dirty="0"/>
              <a:t>this mean?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972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2" name="br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17" name="Shape 151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29</a:t>
            </a:fld>
            <a:endParaRPr/>
          </a:p>
        </p:txBody>
      </p:sp>
      <p:sp>
        <p:nvSpPr>
          <p:cNvPr id="8" name="Shape 1305">
            <a:extLst>
              <a:ext uri="{FF2B5EF4-FFF2-40B4-BE49-F238E27FC236}">
                <a16:creationId xmlns:a16="http://schemas.microsoft.com/office/drawing/2014/main" id="{9D6D3E3E-0722-4984-9E41-71B1D0BB583F}"/>
              </a:ext>
            </a:extLst>
          </p:cNvPr>
          <p:cNvSpPr/>
          <p:nvPr/>
        </p:nvSpPr>
        <p:spPr>
          <a:xfrm>
            <a:off x="3158614" y="616389"/>
            <a:ext cx="16067310" cy="144587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" name="Shape 1306">
            <a:extLst>
              <a:ext uri="{FF2B5EF4-FFF2-40B4-BE49-F238E27FC236}">
                <a16:creationId xmlns:a16="http://schemas.microsoft.com/office/drawing/2014/main" id="{7A11FA91-2B6A-4F6C-843E-2BAEAA14549A}"/>
              </a:ext>
            </a:extLst>
          </p:cNvPr>
          <p:cNvSpPr txBox="1"/>
          <p:nvPr/>
        </p:nvSpPr>
        <p:spPr>
          <a:xfrm>
            <a:off x="3302171" y="986367"/>
            <a:ext cx="15950914" cy="1075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85000" lnSpcReduction="1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lm</a:t>
            </a:r>
            <a:r>
              <a:rPr lang="en-US" dirty="0">
                <a:solidFill>
                  <a:srgbClr val="000000"/>
                </a:solidFill>
              </a:rPr>
              <a:t>(health ~ </a:t>
            </a:r>
            <a:r>
              <a:rPr lang="en-US" dirty="0" err="1">
                <a:solidFill>
                  <a:srgbClr val="000000"/>
                </a:solidFill>
              </a:rPr>
              <a:t>bmi</a:t>
            </a:r>
            <a:r>
              <a:rPr lang="en-US" dirty="0">
                <a:solidFill>
                  <a:srgbClr val="000000"/>
                </a:solidFill>
              </a:rPr>
              <a:t> + gender, </a:t>
            </a:r>
            <a:r>
              <a:rPr lang="en-US" dirty="0" err="1">
                <a:solidFill>
                  <a:srgbClr val="000000"/>
                </a:solidFill>
              </a:rPr>
              <a:t>ess_mini</a:t>
            </a:r>
            <a:r>
              <a:rPr lang="en-US" dirty="0">
                <a:solidFill>
                  <a:srgbClr val="000000"/>
                </a:solidFill>
              </a:rPr>
              <a:t>) %&gt;% </a:t>
            </a:r>
            <a:r>
              <a:rPr lang="en-US" dirty="0">
                <a:solidFill>
                  <a:schemeClr val="accent1"/>
                </a:solidFill>
              </a:rPr>
              <a:t>summary</a:t>
            </a:r>
            <a:r>
              <a:rPr lang="en-US" dirty="0">
                <a:solidFill>
                  <a:srgbClr val="000000"/>
                </a:solidFill>
              </a:rPr>
              <a:t>()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2" name="Shape 1522">
            <a:extLst>
              <a:ext uri="{FF2B5EF4-FFF2-40B4-BE49-F238E27FC236}">
                <a16:creationId xmlns:a16="http://schemas.microsoft.com/office/drawing/2014/main" id="{15B88DAD-7F0A-40E0-BA9A-3F5F1D24E06A}"/>
              </a:ext>
            </a:extLst>
          </p:cNvPr>
          <p:cNvSpPr txBox="1"/>
          <p:nvPr/>
        </p:nvSpPr>
        <p:spPr>
          <a:xfrm>
            <a:off x="1702835" y="5691291"/>
            <a:ext cx="21678720" cy="314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Predicted health for a male with </a:t>
            </a:r>
            <a:r>
              <a:rPr lang="en-US" dirty="0" err="1"/>
              <a:t>bmi</a:t>
            </a:r>
            <a:r>
              <a:rPr lang="en-US" dirty="0"/>
              <a:t> 25</a:t>
            </a:r>
            <a:r>
              <a:rPr dirty="0"/>
              <a:t>:</a:t>
            </a:r>
          </a:p>
          <a:p>
            <a:pPr algn="l">
              <a:defRPr sz="6000">
                <a:solidFill>
                  <a:srgbClr val="407AA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health</a:t>
            </a:r>
            <a:r>
              <a:rPr dirty="0"/>
              <a:t> = </a:t>
            </a:r>
            <a:r>
              <a:rPr lang="en-US" dirty="0"/>
              <a:t>1.24</a:t>
            </a:r>
            <a:r>
              <a:rPr dirty="0"/>
              <a:t> + 0.</a:t>
            </a:r>
            <a:r>
              <a:rPr lang="en-US" dirty="0"/>
              <a:t>04</a:t>
            </a:r>
            <a:r>
              <a:rPr dirty="0"/>
              <a:t> * </a:t>
            </a:r>
            <a:r>
              <a:rPr lang="en-US" dirty="0" err="1"/>
              <a:t>bmi</a:t>
            </a:r>
            <a:r>
              <a:rPr lang="en-US" dirty="0"/>
              <a:t> </a:t>
            </a:r>
            <a:r>
              <a:rPr dirty="0"/>
              <a:t>+ </a:t>
            </a:r>
            <a:r>
              <a:rPr lang="en-US" dirty="0"/>
              <a:t>0.11</a:t>
            </a:r>
            <a:r>
              <a:rPr dirty="0"/>
              <a:t> * </a:t>
            </a:r>
            <a:r>
              <a:rPr lang="en-US" dirty="0">
                <a:solidFill>
                  <a:schemeClr val="accent5"/>
                </a:solidFill>
              </a:rPr>
              <a:t>female</a:t>
            </a:r>
            <a:r>
              <a:rPr lang="en-US" dirty="0"/>
              <a:t> = 2.24</a:t>
            </a:r>
            <a:endParaRPr dirty="0"/>
          </a:p>
        </p:txBody>
      </p:sp>
      <p:sp>
        <p:nvSpPr>
          <p:cNvPr id="13" name="Shape 1522">
            <a:extLst>
              <a:ext uri="{FF2B5EF4-FFF2-40B4-BE49-F238E27FC236}">
                <a16:creationId xmlns:a16="http://schemas.microsoft.com/office/drawing/2014/main" id="{6EE54044-6A30-488E-A489-5222736C1585}"/>
              </a:ext>
            </a:extLst>
          </p:cNvPr>
          <p:cNvSpPr txBox="1"/>
          <p:nvPr/>
        </p:nvSpPr>
        <p:spPr>
          <a:xfrm>
            <a:off x="1702835" y="8833067"/>
            <a:ext cx="21678720" cy="314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Predicted health for a female with </a:t>
            </a:r>
            <a:r>
              <a:rPr lang="en-US" dirty="0" err="1"/>
              <a:t>bmi</a:t>
            </a:r>
            <a:r>
              <a:rPr lang="en-US" dirty="0"/>
              <a:t> 20</a:t>
            </a:r>
            <a:r>
              <a:rPr dirty="0"/>
              <a:t>:</a:t>
            </a:r>
          </a:p>
          <a:p>
            <a:pPr algn="l">
              <a:defRPr sz="6000">
                <a:solidFill>
                  <a:srgbClr val="407AA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health</a:t>
            </a:r>
            <a:r>
              <a:rPr dirty="0"/>
              <a:t> = </a:t>
            </a:r>
            <a:r>
              <a:rPr lang="en-US" dirty="0"/>
              <a:t>1.24</a:t>
            </a:r>
            <a:r>
              <a:rPr dirty="0"/>
              <a:t> + 0.</a:t>
            </a:r>
            <a:r>
              <a:rPr lang="en-US" dirty="0"/>
              <a:t>04</a:t>
            </a:r>
            <a:r>
              <a:rPr dirty="0"/>
              <a:t> * </a:t>
            </a:r>
            <a:r>
              <a:rPr lang="en-US" dirty="0" err="1"/>
              <a:t>bmi</a:t>
            </a:r>
            <a:r>
              <a:rPr lang="en-US" dirty="0"/>
              <a:t> </a:t>
            </a:r>
            <a:r>
              <a:rPr dirty="0"/>
              <a:t>+ </a:t>
            </a:r>
            <a:r>
              <a:rPr lang="en-US" dirty="0"/>
              <a:t>0.11</a:t>
            </a:r>
            <a:r>
              <a:rPr dirty="0"/>
              <a:t> * </a:t>
            </a:r>
            <a:r>
              <a:rPr lang="en-US" dirty="0">
                <a:solidFill>
                  <a:schemeClr val="accent2"/>
                </a:solidFill>
              </a:rPr>
              <a:t>female</a:t>
            </a:r>
            <a:r>
              <a:rPr lang="en-US" dirty="0"/>
              <a:t> = 2.15</a:t>
            </a:r>
            <a:endParaRPr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92F26D6-4886-4A81-AB73-C752EF1019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095" b="26805"/>
          <a:stretch/>
        </p:blipFill>
        <p:spPr>
          <a:xfrm>
            <a:off x="4094503" y="2719620"/>
            <a:ext cx="13339497" cy="280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046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Modeling</a:t>
            </a:r>
            <a:endParaRPr dirty="0"/>
          </a:p>
        </p:txBody>
      </p:sp>
      <p:sp>
        <p:nvSpPr>
          <p:cNvPr id="287" name="Shape 287"/>
          <p:cNvSpPr txBox="1"/>
          <p:nvPr/>
        </p:nvSpPr>
        <p:spPr>
          <a:xfrm>
            <a:off x="2042635" y="3154204"/>
            <a:ext cx="20333496" cy="1458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algn="l" defTabSz="554990">
              <a:spcBef>
                <a:spcPts val="2800"/>
              </a:spcBef>
              <a:defRPr sz="5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Predicting a variable </a:t>
            </a:r>
            <a:r>
              <a:rPr lang="en-US" dirty="0">
                <a:sym typeface="Wingdings" panose="05000000000000000000" pitchFamily="2" charset="2"/>
              </a:rPr>
              <a:t>/</a:t>
            </a:r>
            <a:r>
              <a:rPr lang="en-US" dirty="0"/>
              <a:t> testing whether a variable predicts another </a:t>
            </a:r>
            <a:endParaRPr dirty="0"/>
          </a:p>
        </p:txBody>
      </p:sp>
      <p:sp>
        <p:nvSpPr>
          <p:cNvPr id="291" name="Shape 291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51" name="Shape 287">
            <a:extLst>
              <a:ext uri="{FF2B5EF4-FFF2-40B4-BE49-F238E27FC236}">
                <a16:creationId xmlns:a16="http://schemas.microsoft.com/office/drawing/2014/main" id="{D9997220-065D-4A2D-A7ED-44C18D4DE7EA}"/>
              </a:ext>
            </a:extLst>
          </p:cNvPr>
          <p:cNvSpPr txBox="1"/>
          <p:nvPr/>
        </p:nvSpPr>
        <p:spPr>
          <a:xfrm>
            <a:off x="2042635" y="5062517"/>
            <a:ext cx="20333496" cy="1458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54990">
              <a:spcBef>
                <a:spcPts val="2800"/>
              </a:spcBef>
              <a:defRPr sz="5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Typical question: is model with predictor better than null model</a:t>
            </a:r>
          </a:p>
          <a:p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233388-07DB-4B5E-B33A-255F3CE0A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134" y="6057680"/>
            <a:ext cx="5978225" cy="7069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37EC6D-53FE-4480-9E16-00D4D11BC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8273" y="6057680"/>
            <a:ext cx="5978225" cy="71451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3806FA-5F94-43CA-A19A-BF0AE59160DF}"/>
              </a:ext>
            </a:extLst>
          </p:cNvPr>
          <p:cNvSpPr txBox="1"/>
          <p:nvPr/>
        </p:nvSpPr>
        <p:spPr>
          <a:xfrm>
            <a:off x="10842171" y="8512629"/>
            <a:ext cx="2939143" cy="10572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i="1" dirty="0"/>
              <a:t>v</a:t>
            </a:r>
            <a:r>
              <a:rPr kumimoji="0" lang="en-US" sz="58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s.</a:t>
            </a:r>
            <a:endParaRPr kumimoji="0" lang="en-GB" sz="58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lm</a:t>
            </a:r>
            <a:r>
              <a:rPr dirty="0"/>
              <a:t>()</a:t>
            </a:r>
            <a:r>
              <a:rPr lang="en-US" dirty="0"/>
              <a:t> with the pipe</a:t>
            </a:r>
            <a:endParaRPr dirty="0"/>
          </a:p>
        </p:txBody>
      </p:sp>
      <p:sp>
        <p:nvSpPr>
          <p:cNvPr id="1305" name="Shape 1305"/>
          <p:cNvSpPr/>
          <p:nvPr/>
        </p:nvSpPr>
        <p:spPr>
          <a:xfrm>
            <a:off x="4170291" y="4502581"/>
            <a:ext cx="16067310" cy="265697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4313848" y="4872558"/>
            <a:ext cx="15950914" cy="1985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850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accent5"/>
                </a:solidFill>
              </a:rPr>
              <a:t>ess_mini</a:t>
            </a:r>
            <a:r>
              <a:rPr lang="en-US" dirty="0">
                <a:solidFill>
                  <a:schemeClr val="accent5"/>
                </a:solidFill>
              </a:rPr>
              <a:t> %&gt;% </a:t>
            </a:r>
            <a:r>
              <a:rPr lang="en-US" dirty="0" err="1">
                <a:solidFill>
                  <a:schemeClr val="accent5"/>
                </a:solidFill>
              </a:rPr>
              <a:t>lm</a:t>
            </a:r>
            <a:r>
              <a:rPr dirty="0">
                <a:solidFill>
                  <a:schemeClr val="accent5"/>
                </a:solidFill>
              </a:rPr>
              <a:t>(</a:t>
            </a:r>
            <a:r>
              <a:rPr lang="en-US" dirty="0">
                <a:solidFill>
                  <a:schemeClr val="accent5"/>
                </a:solidFill>
              </a:rPr>
              <a:t>health </a:t>
            </a:r>
            <a:r>
              <a:rPr dirty="0">
                <a:solidFill>
                  <a:schemeClr val="accent5"/>
                </a:solidFill>
              </a:rPr>
              <a:t>~ </a:t>
            </a:r>
            <a:r>
              <a:rPr lang="en-US" dirty="0" err="1">
                <a:solidFill>
                  <a:schemeClr val="accent5"/>
                </a:solidFill>
              </a:rPr>
              <a:t>bmi</a:t>
            </a:r>
            <a:r>
              <a:rPr lang="en-US" dirty="0">
                <a:solidFill>
                  <a:schemeClr val="accent5"/>
                </a:solidFill>
              </a:rPr>
              <a:t> + gender</a:t>
            </a:r>
            <a:r>
              <a:rPr dirty="0">
                <a:solidFill>
                  <a:schemeClr val="accent5"/>
                </a:solidFill>
              </a:rPr>
              <a:t>)</a:t>
            </a:r>
            <a:endParaRPr lang="en-US" dirty="0">
              <a:solidFill>
                <a:schemeClr val="accent5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2"/>
                </a:solidFill>
              </a:rPr>
              <a:t>ess_mini</a:t>
            </a:r>
            <a:r>
              <a:rPr lang="en-US" dirty="0">
                <a:solidFill>
                  <a:schemeClr val="tx2"/>
                </a:solidFill>
              </a:rPr>
              <a:t> %&gt;% </a:t>
            </a:r>
            <a:r>
              <a:rPr lang="en-US" dirty="0" err="1">
                <a:solidFill>
                  <a:srgbClr val="000000"/>
                </a:solidFill>
              </a:rPr>
              <a:t>lm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chemeClr val="tx1"/>
                </a:solidFill>
              </a:rPr>
              <a:t>health ~ </a:t>
            </a:r>
            <a:r>
              <a:rPr lang="en-US" dirty="0" err="1">
                <a:solidFill>
                  <a:schemeClr val="tx1"/>
                </a:solidFill>
              </a:rPr>
              <a:t>bmi</a:t>
            </a:r>
            <a:r>
              <a:rPr lang="en-US" dirty="0">
                <a:solidFill>
                  <a:schemeClr val="tx1"/>
                </a:solidFill>
              </a:rPr>
              <a:t> + gender</a:t>
            </a:r>
            <a:r>
              <a:rPr lang="en-US" dirty="0">
                <a:solidFill>
                  <a:srgbClr val="000000"/>
                </a:solidFill>
              </a:rPr>
              <a:t>,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data = .</a:t>
            </a:r>
            <a:r>
              <a:rPr lang="en-US" dirty="0">
                <a:solidFill>
                  <a:srgbClr val="000000"/>
                </a:solidFill>
              </a:rPr>
              <a:t>) </a:t>
            </a:r>
            <a:r>
              <a:rPr lang="en-US" i="1" dirty="0">
                <a:solidFill>
                  <a:srgbClr val="000000"/>
                </a:solidFill>
              </a:rPr>
              <a:t>or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2"/>
                </a:solidFill>
              </a:rPr>
              <a:t>ess_mini</a:t>
            </a:r>
            <a:r>
              <a:rPr lang="en-US" dirty="0">
                <a:solidFill>
                  <a:schemeClr val="tx2"/>
                </a:solidFill>
              </a:rPr>
              <a:t> %&gt;% </a:t>
            </a:r>
            <a:r>
              <a:rPr lang="en-US" dirty="0" err="1">
                <a:solidFill>
                  <a:srgbClr val="000000"/>
                </a:solidFill>
              </a:rPr>
              <a:t>lm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chemeClr val="tx1"/>
                </a:solidFill>
              </a:rPr>
              <a:t>health ~ </a:t>
            </a:r>
            <a:r>
              <a:rPr lang="en-US" dirty="0" err="1">
                <a:solidFill>
                  <a:schemeClr val="tx1"/>
                </a:solidFill>
              </a:rPr>
              <a:t>bmi</a:t>
            </a:r>
            <a:r>
              <a:rPr lang="en-US" dirty="0">
                <a:solidFill>
                  <a:schemeClr val="tx1"/>
                </a:solidFill>
              </a:rPr>
              <a:t> + gender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1307" name="Shape 1307"/>
          <p:cNvSpPr/>
          <p:nvPr/>
        </p:nvSpPr>
        <p:spPr>
          <a:xfrm>
            <a:off x="12893913" y="6858000"/>
            <a:ext cx="4230291" cy="35039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09" y="0"/>
                </a:moveTo>
                <a:lnTo>
                  <a:pt x="17661" y="5212"/>
                </a:lnTo>
                <a:lnTo>
                  <a:pt x="2207" y="5212"/>
                </a:lnTo>
                <a:cubicBezTo>
                  <a:pt x="988" y="5212"/>
                  <a:pt x="0" y="6210"/>
                  <a:pt x="0" y="7442"/>
                </a:cubicBezTo>
                <a:lnTo>
                  <a:pt x="0" y="19369"/>
                </a:lnTo>
                <a:cubicBezTo>
                  <a:pt x="0" y="20601"/>
                  <a:pt x="988" y="21600"/>
                  <a:pt x="2207" y="21600"/>
                </a:cubicBezTo>
                <a:lnTo>
                  <a:pt x="19393" y="21600"/>
                </a:lnTo>
                <a:cubicBezTo>
                  <a:pt x="20612" y="21600"/>
                  <a:pt x="21600" y="20601"/>
                  <a:pt x="21600" y="19369"/>
                </a:cubicBezTo>
                <a:lnTo>
                  <a:pt x="21600" y="7442"/>
                </a:lnTo>
                <a:cubicBezTo>
                  <a:pt x="21600" y="6210"/>
                  <a:pt x="20612" y="5212"/>
                  <a:pt x="19393" y="5212"/>
                </a:cubicBezTo>
                <a:lnTo>
                  <a:pt x="18958" y="5212"/>
                </a:lnTo>
                <a:lnTo>
                  <a:pt x="18309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. </a:t>
            </a:r>
            <a:r>
              <a:rPr lang="en-US" b="0" dirty="0"/>
              <a:t>means: put piped data</a:t>
            </a:r>
            <a:r>
              <a:rPr lang="en-US" dirty="0"/>
              <a:t> here</a:t>
            </a:r>
            <a:endParaRPr dirty="0"/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54692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85000" lnSpcReduction="1000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Getting </a:t>
            </a:r>
            <a:r>
              <a:rPr lang="en-US" dirty="0" err="1"/>
              <a:t>standardised</a:t>
            </a:r>
            <a:r>
              <a:rPr lang="en-US" dirty="0"/>
              <a:t> </a:t>
            </a:r>
            <a:r>
              <a:rPr lang="el-GR" b="0" i="0" dirty="0">
                <a:solidFill>
                  <a:srgbClr val="4D5156"/>
                </a:solidFill>
                <a:effectLst/>
                <a:latin typeface="Google Sans Text"/>
              </a:rPr>
              <a:t>β</a:t>
            </a:r>
            <a:r>
              <a:rPr lang="en-US" b="0" i="0" dirty="0">
                <a:solidFill>
                  <a:srgbClr val="4D5156"/>
                </a:solidFill>
                <a:effectLst/>
                <a:latin typeface="Google Sans Text"/>
              </a:rPr>
              <a:t>s</a:t>
            </a:r>
            <a:r>
              <a:rPr lang="en-US" dirty="0"/>
              <a:t>: </a:t>
            </a:r>
            <a:r>
              <a:rPr lang="en-US" dirty="0" err="1"/>
              <a:t>lm_std</a:t>
            </a:r>
            <a:r>
              <a:rPr dirty="0"/>
              <a:t>()</a:t>
            </a:r>
          </a:p>
        </p:txBody>
      </p:sp>
      <p:sp>
        <p:nvSpPr>
          <p:cNvPr id="1305" name="Shape 1305"/>
          <p:cNvSpPr/>
          <p:nvPr/>
        </p:nvSpPr>
        <p:spPr>
          <a:xfrm>
            <a:off x="3501957" y="4502581"/>
            <a:ext cx="17403978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4025134" y="4883658"/>
            <a:ext cx="16568251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77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accent1"/>
                </a:solidFill>
              </a:rPr>
              <a:t>lm_std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chemeClr val="tx1"/>
                </a:solidFill>
              </a:rPr>
              <a:t>weight </a:t>
            </a:r>
            <a:r>
              <a:rPr dirty="0">
                <a:solidFill>
                  <a:schemeClr val="tx1"/>
                </a:solidFill>
              </a:rPr>
              <a:t>~ </a:t>
            </a:r>
            <a:r>
              <a:rPr lang="en-US" dirty="0">
                <a:solidFill>
                  <a:schemeClr val="tx1"/>
                </a:solidFill>
              </a:rPr>
              <a:t>height + gender</a:t>
            </a:r>
            <a:r>
              <a:rPr dirty="0">
                <a:solidFill>
                  <a:schemeClr val="tx1"/>
                </a:solidFill>
              </a:rPr>
              <a:t>, data = </a:t>
            </a:r>
            <a:r>
              <a:rPr lang="en-US" dirty="0" err="1">
                <a:solidFill>
                  <a:schemeClr val="tx1"/>
                </a:solidFill>
              </a:rPr>
              <a:t>ess_mini</a:t>
            </a:r>
            <a:r>
              <a:rPr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000000"/>
                </a:solidFill>
              </a:rPr>
              <a:t> %&gt;% 		summary()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31</a:t>
            </a:fld>
            <a:endParaRPr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AC38AFB-2CF0-494F-ADFD-745430DAA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9413" y="584062"/>
            <a:ext cx="2191842" cy="253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83686C-6717-495B-AC59-5D3094445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0567" y="6858000"/>
            <a:ext cx="7888846" cy="4685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DF8A93-2A15-4615-81DA-EBA06545C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257" y="6859110"/>
            <a:ext cx="7845982" cy="4522252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971A7BF-0607-4A1A-8B32-FDB4D17E3C81}"/>
              </a:ext>
            </a:extLst>
          </p:cNvPr>
          <p:cNvSpPr/>
          <p:nvPr/>
        </p:nvSpPr>
        <p:spPr>
          <a:xfrm>
            <a:off x="11543489" y="9055994"/>
            <a:ext cx="1150087" cy="583660"/>
          </a:xfrm>
          <a:prstGeom prst="rightArrow">
            <a:avLst/>
          </a:prstGeom>
          <a:solidFill>
            <a:schemeClr val="accent6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1878055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5" grpId="0" animBg="1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Reporting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bs</a:t>
            </a:r>
            <a:r>
              <a:rPr lang="en-US" dirty="0"/>
              <a:t> and </a:t>
            </a:r>
            <a:r>
              <a:rPr lang="el-GR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 Text"/>
              </a:rPr>
              <a:t>β</a:t>
            </a:r>
            <a:r>
              <a:rPr lang="en-US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 Text"/>
              </a:rPr>
              <a:t>s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05" name="Shape 1305"/>
          <p:cNvSpPr/>
          <p:nvPr/>
        </p:nvSpPr>
        <p:spPr>
          <a:xfrm>
            <a:off x="3507392" y="3607636"/>
            <a:ext cx="17971279" cy="239686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4025134" y="3900112"/>
            <a:ext cx="16568251" cy="2015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700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accent1"/>
                </a:solidFill>
              </a:rPr>
              <a:t>mod &lt;- </a:t>
            </a:r>
            <a:r>
              <a:rPr lang="en-US" dirty="0" err="1">
                <a:solidFill>
                  <a:schemeClr val="tx1"/>
                </a:solidFill>
              </a:rPr>
              <a:t>lm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chemeClr val="tx1"/>
                </a:solidFill>
              </a:rPr>
              <a:t>weight </a:t>
            </a:r>
            <a:r>
              <a:rPr dirty="0">
                <a:solidFill>
                  <a:schemeClr val="tx1"/>
                </a:solidFill>
              </a:rPr>
              <a:t>~ </a:t>
            </a:r>
            <a:r>
              <a:rPr lang="en-US" dirty="0">
                <a:solidFill>
                  <a:schemeClr val="tx1"/>
                </a:solidFill>
              </a:rPr>
              <a:t>height + gender</a:t>
            </a:r>
            <a:r>
              <a:rPr dirty="0">
                <a:solidFill>
                  <a:schemeClr val="tx1"/>
                </a:solidFill>
              </a:rPr>
              <a:t>, data = </a:t>
            </a:r>
            <a:r>
              <a:rPr lang="en-US" dirty="0" err="1">
                <a:solidFill>
                  <a:schemeClr val="tx1"/>
                </a:solidFill>
              </a:rPr>
              <a:t>ess_mini</a:t>
            </a:r>
            <a:r>
              <a:rPr lang="en-GB" dirty="0">
                <a:solidFill>
                  <a:srgbClr val="000000"/>
                </a:solidFill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accent1"/>
                </a:solidFill>
              </a:rPr>
              <a:t>mod_std</a:t>
            </a:r>
            <a:r>
              <a:rPr lang="en-US" dirty="0">
                <a:solidFill>
                  <a:schemeClr val="accent1"/>
                </a:solidFill>
              </a:rPr>
              <a:t> &lt;- </a:t>
            </a:r>
            <a:r>
              <a:rPr lang="en-US" dirty="0" err="1">
                <a:solidFill>
                  <a:schemeClr val="tx1"/>
                </a:solidFill>
              </a:rPr>
              <a:t>lm_std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>
                <a:solidFill>
                  <a:schemeClr val="tx1"/>
                </a:solidFill>
              </a:rPr>
              <a:t>weight ~ height + gender, data = </a:t>
            </a:r>
            <a:r>
              <a:rPr lang="en-US" dirty="0" err="1">
                <a:solidFill>
                  <a:schemeClr val="tx1"/>
                </a:solidFill>
              </a:rPr>
              <a:t>ess_mini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/>
              <a:t>report_lm_with_std</a:t>
            </a:r>
            <a:r>
              <a:rPr lang="en-US" dirty="0"/>
              <a:t>(mod, </a:t>
            </a:r>
            <a:r>
              <a:rPr lang="en-US" dirty="0" err="1"/>
              <a:t>mod_std</a:t>
            </a:r>
            <a:r>
              <a:rPr lang="en-US" dirty="0"/>
              <a:t>)</a:t>
            </a:r>
            <a:endParaRPr lang="en-US" dirty="0"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32</a:t>
            </a:fld>
            <a:endParaRPr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AC38AFB-2CF0-494F-ADFD-745430DAA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9413" y="584062"/>
            <a:ext cx="2191842" cy="253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E1E730-CE79-4FED-9A69-8D830978D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476" y="6296974"/>
            <a:ext cx="12607047" cy="702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074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780D7-7673-46CB-AACA-A65544BE6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What’s the difference?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F9594F-1439-475A-88EA-AB7F4A7A8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909" y="4824575"/>
            <a:ext cx="10818091" cy="6712430"/>
          </a:xfrm>
          <a:prstGeom prst="rect">
            <a:avLst/>
          </a:prstGeom>
        </p:spPr>
      </p:pic>
      <p:sp>
        <p:nvSpPr>
          <p:cNvPr id="6" name="Shape 1304">
            <a:extLst>
              <a:ext uri="{FF2B5EF4-FFF2-40B4-BE49-F238E27FC236}">
                <a16:creationId xmlns:a16="http://schemas.microsoft.com/office/drawing/2014/main" id="{E1B4A46E-9641-47B6-87F8-501B12C35E30}"/>
              </a:ext>
            </a:extLst>
          </p:cNvPr>
          <p:cNvSpPr txBox="1"/>
          <p:nvPr/>
        </p:nvSpPr>
        <p:spPr>
          <a:xfrm>
            <a:off x="1045296" y="3241405"/>
            <a:ext cx="11425564" cy="1427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85000" lnSpcReduction="1000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lm</a:t>
            </a:r>
            <a:r>
              <a:rPr lang="en-US" dirty="0"/>
              <a:t>-model estimated by </a:t>
            </a:r>
            <a:r>
              <a:rPr lang="en-US" dirty="0" err="1">
                <a:solidFill>
                  <a:schemeClr val="accent1"/>
                </a:solidFill>
              </a:rPr>
              <a:t>geom_smooth</a:t>
            </a:r>
            <a:r>
              <a:rPr lang="en-US" dirty="0">
                <a:solidFill>
                  <a:schemeClr val="accent1"/>
                </a:solidFill>
              </a:rPr>
              <a:t>()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" name="Shape 1304">
            <a:extLst>
              <a:ext uri="{FF2B5EF4-FFF2-40B4-BE49-F238E27FC236}">
                <a16:creationId xmlns:a16="http://schemas.microsoft.com/office/drawing/2014/main" id="{FFD77526-7292-4AE8-A98C-F474839C9B58}"/>
              </a:ext>
            </a:extLst>
          </p:cNvPr>
          <p:cNvSpPr txBox="1"/>
          <p:nvPr/>
        </p:nvSpPr>
        <p:spPr>
          <a:xfrm>
            <a:off x="13593977" y="3241405"/>
            <a:ext cx="10387947" cy="1427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lm</a:t>
            </a:r>
            <a:r>
              <a:rPr lang="en-US" dirty="0"/>
              <a:t>-model estimated by </a:t>
            </a:r>
            <a:r>
              <a:rPr lang="en-US" dirty="0" err="1">
                <a:solidFill>
                  <a:schemeClr val="accent1"/>
                </a:solidFill>
              </a:rPr>
              <a:t>lm</a:t>
            </a:r>
            <a:r>
              <a:rPr lang="en-US" dirty="0">
                <a:solidFill>
                  <a:schemeClr val="accent1"/>
                </a:solidFill>
              </a:rPr>
              <a:t>()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D43721-B59C-43DB-980F-1F8E4E201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7405" y="5095279"/>
            <a:ext cx="9192686" cy="537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855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780D7-7673-46CB-AACA-A65544BE6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Interaction terms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F9594F-1439-475A-88EA-AB7F4A7A8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909" y="4824575"/>
            <a:ext cx="10818091" cy="6712430"/>
          </a:xfrm>
          <a:prstGeom prst="rect">
            <a:avLst/>
          </a:prstGeom>
        </p:spPr>
      </p:pic>
      <p:sp>
        <p:nvSpPr>
          <p:cNvPr id="6" name="Shape 1304">
            <a:extLst>
              <a:ext uri="{FF2B5EF4-FFF2-40B4-BE49-F238E27FC236}">
                <a16:creationId xmlns:a16="http://schemas.microsoft.com/office/drawing/2014/main" id="{E1B4A46E-9641-47B6-87F8-501B12C35E30}"/>
              </a:ext>
            </a:extLst>
          </p:cNvPr>
          <p:cNvSpPr txBox="1"/>
          <p:nvPr/>
        </p:nvSpPr>
        <p:spPr>
          <a:xfrm>
            <a:off x="1045296" y="3241405"/>
            <a:ext cx="11425564" cy="1427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85000" lnSpcReduction="1000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lm</a:t>
            </a:r>
            <a:r>
              <a:rPr lang="en-US" dirty="0"/>
              <a:t>-model estimated by </a:t>
            </a:r>
            <a:r>
              <a:rPr lang="en-US" dirty="0" err="1">
                <a:solidFill>
                  <a:schemeClr val="accent1"/>
                </a:solidFill>
              </a:rPr>
              <a:t>geom_smooth</a:t>
            </a:r>
            <a:r>
              <a:rPr lang="en-US" dirty="0">
                <a:solidFill>
                  <a:schemeClr val="accent1"/>
                </a:solidFill>
              </a:rPr>
              <a:t>()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" name="Shape 1304">
            <a:extLst>
              <a:ext uri="{FF2B5EF4-FFF2-40B4-BE49-F238E27FC236}">
                <a16:creationId xmlns:a16="http://schemas.microsoft.com/office/drawing/2014/main" id="{FFD77526-7292-4AE8-A98C-F474839C9B58}"/>
              </a:ext>
            </a:extLst>
          </p:cNvPr>
          <p:cNvSpPr txBox="1"/>
          <p:nvPr/>
        </p:nvSpPr>
        <p:spPr>
          <a:xfrm>
            <a:off x="13593977" y="3241405"/>
            <a:ext cx="10387947" cy="1427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lm</a:t>
            </a:r>
            <a:r>
              <a:rPr lang="en-US" dirty="0"/>
              <a:t>-model estimated by </a:t>
            </a:r>
            <a:r>
              <a:rPr lang="en-US" dirty="0" err="1">
                <a:solidFill>
                  <a:schemeClr val="accent1"/>
                </a:solidFill>
              </a:rPr>
              <a:t>lm</a:t>
            </a:r>
            <a:r>
              <a:rPr lang="en-US" dirty="0">
                <a:solidFill>
                  <a:schemeClr val="accent1"/>
                </a:solidFill>
              </a:rPr>
              <a:t>()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8" name="Shape 1304">
            <a:extLst>
              <a:ext uri="{FF2B5EF4-FFF2-40B4-BE49-F238E27FC236}">
                <a16:creationId xmlns:a16="http://schemas.microsoft.com/office/drawing/2014/main" id="{C364D54A-6960-4B83-92FC-2F347EFFD33B}"/>
              </a:ext>
            </a:extLst>
          </p:cNvPr>
          <p:cNvSpPr txBox="1"/>
          <p:nvPr/>
        </p:nvSpPr>
        <p:spPr>
          <a:xfrm>
            <a:off x="13593977" y="4669276"/>
            <a:ext cx="10387947" cy="1427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NB: </a:t>
            </a:r>
            <a:r>
              <a:rPr lang="en-US" dirty="0">
                <a:solidFill>
                  <a:schemeClr val="accent2"/>
                </a:solidFill>
              </a:rPr>
              <a:t>*</a:t>
            </a:r>
            <a:r>
              <a:rPr lang="en-US" dirty="0"/>
              <a:t> instead of </a:t>
            </a:r>
            <a:r>
              <a:rPr lang="en-US" dirty="0">
                <a:solidFill>
                  <a:schemeClr val="accent2"/>
                </a:solidFill>
              </a:rPr>
              <a:t>+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8993E7-1069-4C4E-A72B-0090AC9C2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8824" y="6241532"/>
            <a:ext cx="9998251" cy="613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831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780D7-7673-46CB-AACA-A65544BE6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 interaction terms</a:t>
            </a:r>
            <a:endParaRPr lang="en-GB" dirty="0"/>
          </a:p>
        </p:txBody>
      </p:sp>
      <p:sp>
        <p:nvSpPr>
          <p:cNvPr id="6" name="Shape 1304">
            <a:extLst>
              <a:ext uri="{FF2B5EF4-FFF2-40B4-BE49-F238E27FC236}">
                <a16:creationId xmlns:a16="http://schemas.microsoft.com/office/drawing/2014/main" id="{E1B4A46E-9641-47B6-87F8-501B12C35E30}"/>
              </a:ext>
            </a:extLst>
          </p:cNvPr>
          <p:cNvSpPr txBox="1"/>
          <p:nvPr/>
        </p:nvSpPr>
        <p:spPr>
          <a:xfrm>
            <a:off x="1045296" y="3241405"/>
            <a:ext cx="11425564" cy="1427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85000" lnSpcReduction="2000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lm</a:t>
            </a:r>
            <a:r>
              <a:rPr lang="en-US" dirty="0"/>
              <a:t>-model estimated by </a:t>
            </a:r>
            <a:r>
              <a:rPr lang="en-US" dirty="0" err="1">
                <a:solidFill>
                  <a:schemeClr val="accent1"/>
                </a:solidFill>
              </a:rPr>
              <a:t>moderndive</a:t>
            </a:r>
            <a:r>
              <a:rPr lang="en-US" dirty="0">
                <a:solidFill>
                  <a:schemeClr val="accent1"/>
                </a:solidFill>
              </a:rPr>
              <a:t>::</a:t>
            </a:r>
            <a:r>
              <a:rPr lang="en-US" dirty="0" err="1">
                <a:solidFill>
                  <a:schemeClr val="accent1"/>
                </a:solidFill>
              </a:rPr>
              <a:t>geom_parallel_slopes</a:t>
            </a:r>
            <a:r>
              <a:rPr lang="en-US" dirty="0">
                <a:solidFill>
                  <a:schemeClr val="accent1"/>
                </a:solidFill>
              </a:rPr>
              <a:t>()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" name="Shape 1304">
            <a:extLst>
              <a:ext uri="{FF2B5EF4-FFF2-40B4-BE49-F238E27FC236}">
                <a16:creationId xmlns:a16="http://schemas.microsoft.com/office/drawing/2014/main" id="{FFD77526-7292-4AE8-A98C-F474839C9B58}"/>
              </a:ext>
            </a:extLst>
          </p:cNvPr>
          <p:cNvSpPr txBox="1"/>
          <p:nvPr/>
        </p:nvSpPr>
        <p:spPr>
          <a:xfrm>
            <a:off x="13593977" y="3241405"/>
            <a:ext cx="10387947" cy="1427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lm</a:t>
            </a:r>
            <a:r>
              <a:rPr lang="en-US" dirty="0"/>
              <a:t>-model estimated by </a:t>
            </a:r>
            <a:r>
              <a:rPr lang="en-US" dirty="0" err="1">
                <a:solidFill>
                  <a:schemeClr val="accent1"/>
                </a:solidFill>
              </a:rPr>
              <a:t>lm</a:t>
            </a:r>
            <a:r>
              <a:rPr lang="en-US" dirty="0">
                <a:solidFill>
                  <a:schemeClr val="accent1"/>
                </a:solidFill>
              </a:rPr>
              <a:t>()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D43721-B59C-43DB-980F-1F8E4E201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405" y="5095279"/>
            <a:ext cx="9192686" cy="53793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6E8BFE-445B-4184-8DC3-30111AC36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296" y="5095279"/>
            <a:ext cx="10433342" cy="62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104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Shape 1432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 b="1"/>
            </a:lvl1pPr>
          </a:lstStyle>
          <a:p>
            <a:r>
              <a:t>broom</a:t>
            </a:r>
          </a:p>
        </p:txBody>
      </p:sp>
      <p:pic>
        <p:nvPicPr>
          <p:cNvPr id="1433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5" name="br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901" y="3920888"/>
            <a:ext cx="4120221" cy="4775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6" name="br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37" name="Shape 1437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broom</a:t>
            </a:r>
          </a:p>
        </p:txBody>
      </p:sp>
      <p:sp>
        <p:nvSpPr>
          <p:cNvPr id="1438" name="Shape 1438"/>
          <p:cNvSpPr txBox="1"/>
          <p:nvPr/>
        </p:nvSpPr>
        <p:spPr>
          <a:xfrm>
            <a:off x="7792065" y="3826490"/>
            <a:ext cx="13405522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Turns model output into data frames</a:t>
            </a:r>
          </a:p>
        </p:txBody>
      </p:sp>
      <p:sp>
        <p:nvSpPr>
          <p:cNvPr id="1439" name="Shape 1439"/>
          <p:cNvSpPr/>
          <p:nvPr/>
        </p:nvSpPr>
        <p:spPr>
          <a:xfrm>
            <a:off x="7798415" y="5707992"/>
            <a:ext cx="13263732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40" name="Shape 1440"/>
          <p:cNvSpPr txBox="1"/>
          <p:nvPr/>
        </p:nvSpPr>
        <p:spPr>
          <a:xfrm>
            <a:off x="8163134" y="6039870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install.packages("tidyverse")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library(broom)</a:t>
            </a:r>
          </a:p>
        </p:txBody>
      </p:sp>
      <p:sp>
        <p:nvSpPr>
          <p:cNvPr id="1441" name="Shape 144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37</a:t>
            </a:fld>
            <a:endParaRPr/>
          </a:p>
        </p:txBody>
      </p:sp>
      <p:sp>
        <p:nvSpPr>
          <p:cNvPr id="9" name="Shape 1438">
            <a:extLst>
              <a:ext uri="{FF2B5EF4-FFF2-40B4-BE49-F238E27FC236}">
                <a16:creationId xmlns:a16="http://schemas.microsoft.com/office/drawing/2014/main" id="{CFBE2E4B-5C8B-4A04-8171-1A120CCF84DF}"/>
              </a:ext>
            </a:extLst>
          </p:cNvPr>
          <p:cNvSpPr txBox="1"/>
          <p:nvPr/>
        </p:nvSpPr>
        <p:spPr>
          <a:xfrm>
            <a:off x="14270313" y="9650618"/>
            <a:ext cx="8181978" cy="1405023"/>
          </a:xfrm>
          <a:custGeom>
            <a:avLst/>
            <a:gdLst>
              <a:gd name="connsiteX0" fmla="*/ 0 w 8181978"/>
              <a:gd name="connsiteY0" fmla="*/ 0 h 1405023"/>
              <a:gd name="connsiteX1" fmla="*/ 763651 w 8181978"/>
              <a:gd name="connsiteY1" fmla="*/ 0 h 1405023"/>
              <a:gd name="connsiteX2" fmla="*/ 1527303 w 8181978"/>
              <a:gd name="connsiteY2" fmla="*/ 0 h 1405023"/>
              <a:gd name="connsiteX3" fmla="*/ 2209134 w 8181978"/>
              <a:gd name="connsiteY3" fmla="*/ 0 h 1405023"/>
              <a:gd name="connsiteX4" fmla="*/ 2972785 w 8181978"/>
              <a:gd name="connsiteY4" fmla="*/ 0 h 1405023"/>
              <a:gd name="connsiteX5" fmla="*/ 3572797 w 8181978"/>
              <a:gd name="connsiteY5" fmla="*/ 0 h 1405023"/>
              <a:gd name="connsiteX6" fmla="*/ 4254629 w 8181978"/>
              <a:gd name="connsiteY6" fmla="*/ 0 h 1405023"/>
              <a:gd name="connsiteX7" fmla="*/ 4854640 w 8181978"/>
              <a:gd name="connsiteY7" fmla="*/ 0 h 1405023"/>
              <a:gd name="connsiteX8" fmla="*/ 5291012 w 8181978"/>
              <a:gd name="connsiteY8" fmla="*/ 0 h 1405023"/>
              <a:gd name="connsiteX9" fmla="*/ 5891024 w 8181978"/>
              <a:gd name="connsiteY9" fmla="*/ 0 h 1405023"/>
              <a:gd name="connsiteX10" fmla="*/ 6736495 w 8181978"/>
              <a:gd name="connsiteY10" fmla="*/ 0 h 1405023"/>
              <a:gd name="connsiteX11" fmla="*/ 7172867 w 8181978"/>
              <a:gd name="connsiteY11" fmla="*/ 0 h 1405023"/>
              <a:gd name="connsiteX12" fmla="*/ 8181978 w 8181978"/>
              <a:gd name="connsiteY12" fmla="*/ 0 h 1405023"/>
              <a:gd name="connsiteX13" fmla="*/ 8181978 w 8181978"/>
              <a:gd name="connsiteY13" fmla="*/ 440241 h 1405023"/>
              <a:gd name="connsiteX14" fmla="*/ 8181978 w 8181978"/>
              <a:gd name="connsiteY14" fmla="*/ 908582 h 1405023"/>
              <a:gd name="connsiteX15" fmla="*/ 8181978 w 8181978"/>
              <a:gd name="connsiteY15" fmla="*/ 1405023 h 1405023"/>
              <a:gd name="connsiteX16" fmla="*/ 7336507 w 8181978"/>
              <a:gd name="connsiteY16" fmla="*/ 1405023 h 1405023"/>
              <a:gd name="connsiteX17" fmla="*/ 6818315 w 8181978"/>
              <a:gd name="connsiteY17" fmla="*/ 1405023 h 1405023"/>
              <a:gd name="connsiteX18" fmla="*/ 6136484 w 8181978"/>
              <a:gd name="connsiteY18" fmla="*/ 1405023 h 1405023"/>
              <a:gd name="connsiteX19" fmla="*/ 5536472 w 8181978"/>
              <a:gd name="connsiteY19" fmla="*/ 1405023 h 1405023"/>
              <a:gd name="connsiteX20" fmla="*/ 4691001 w 8181978"/>
              <a:gd name="connsiteY20" fmla="*/ 1405023 h 1405023"/>
              <a:gd name="connsiteX21" fmla="*/ 4009169 w 8181978"/>
              <a:gd name="connsiteY21" fmla="*/ 1405023 h 1405023"/>
              <a:gd name="connsiteX22" fmla="*/ 3163698 w 8181978"/>
              <a:gd name="connsiteY22" fmla="*/ 1405023 h 1405023"/>
              <a:gd name="connsiteX23" fmla="*/ 2318227 w 8181978"/>
              <a:gd name="connsiteY23" fmla="*/ 1405023 h 1405023"/>
              <a:gd name="connsiteX24" fmla="*/ 1718215 w 8181978"/>
              <a:gd name="connsiteY24" fmla="*/ 1405023 h 1405023"/>
              <a:gd name="connsiteX25" fmla="*/ 954564 w 8181978"/>
              <a:gd name="connsiteY25" fmla="*/ 1405023 h 1405023"/>
              <a:gd name="connsiteX26" fmla="*/ 0 w 8181978"/>
              <a:gd name="connsiteY26" fmla="*/ 1405023 h 1405023"/>
              <a:gd name="connsiteX27" fmla="*/ 0 w 8181978"/>
              <a:gd name="connsiteY27" fmla="*/ 908582 h 1405023"/>
              <a:gd name="connsiteX28" fmla="*/ 0 w 8181978"/>
              <a:gd name="connsiteY28" fmla="*/ 482391 h 1405023"/>
              <a:gd name="connsiteX29" fmla="*/ 0 w 8181978"/>
              <a:gd name="connsiteY29" fmla="*/ 0 h 14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81978" h="1405023" fill="none" extrusionOk="0">
                <a:moveTo>
                  <a:pt x="0" y="0"/>
                </a:moveTo>
                <a:cubicBezTo>
                  <a:pt x="363875" y="-32431"/>
                  <a:pt x="529432" y="13838"/>
                  <a:pt x="763651" y="0"/>
                </a:cubicBezTo>
                <a:cubicBezTo>
                  <a:pt x="997870" y="-13838"/>
                  <a:pt x="1310167" y="-5093"/>
                  <a:pt x="1527303" y="0"/>
                </a:cubicBezTo>
                <a:cubicBezTo>
                  <a:pt x="1744439" y="5093"/>
                  <a:pt x="1891135" y="18993"/>
                  <a:pt x="2209134" y="0"/>
                </a:cubicBezTo>
                <a:cubicBezTo>
                  <a:pt x="2527133" y="-18993"/>
                  <a:pt x="2688234" y="-14648"/>
                  <a:pt x="2972785" y="0"/>
                </a:cubicBezTo>
                <a:cubicBezTo>
                  <a:pt x="3257336" y="14648"/>
                  <a:pt x="3337004" y="-7340"/>
                  <a:pt x="3572797" y="0"/>
                </a:cubicBezTo>
                <a:cubicBezTo>
                  <a:pt x="3808590" y="7340"/>
                  <a:pt x="4087009" y="3828"/>
                  <a:pt x="4254629" y="0"/>
                </a:cubicBezTo>
                <a:cubicBezTo>
                  <a:pt x="4422249" y="-3828"/>
                  <a:pt x="4603069" y="6202"/>
                  <a:pt x="4854640" y="0"/>
                </a:cubicBezTo>
                <a:cubicBezTo>
                  <a:pt x="5106211" y="-6202"/>
                  <a:pt x="5075820" y="-332"/>
                  <a:pt x="5291012" y="0"/>
                </a:cubicBezTo>
                <a:cubicBezTo>
                  <a:pt x="5506204" y="332"/>
                  <a:pt x="5741941" y="-2097"/>
                  <a:pt x="5891024" y="0"/>
                </a:cubicBezTo>
                <a:cubicBezTo>
                  <a:pt x="6040107" y="2097"/>
                  <a:pt x="6334885" y="-7867"/>
                  <a:pt x="6736495" y="0"/>
                </a:cubicBezTo>
                <a:cubicBezTo>
                  <a:pt x="7138105" y="7867"/>
                  <a:pt x="6954760" y="18616"/>
                  <a:pt x="7172867" y="0"/>
                </a:cubicBezTo>
                <a:cubicBezTo>
                  <a:pt x="7390974" y="-18616"/>
                  <a:pt x="7940825" y="-2676"/>
                  <a:pt x="8181978" y="0"/>
                </a:cubicBezTo>
                <a:cubicBezTo>
                  <a:pt x="8199669" y="90535"/>
                  <a:pt x="8163779" y="254589"/>
                  <a:pt x="8181978" y="440241"/>
                </a:cubicBezTo>
                <a:cubicBezTo>
                  <a:pt x="8200177" y="625893"/>
                  <a:pt x="8165215" y="795144"/>
                  <a:pt x="8181978" y="908582"/>
                </a:cubicBezTo>
                <a:cubicBezTo>
                  <a:pt x="8198741" y="1022020"/>
                  <a:pt x="8194944" y="1304395"/>
                  <a:pt x="8181978" y="1405023"/>
                </a:cubicBezTo>
                <a:cubicBezTo>
                  <a:pt x="7869971" y="1389249"/>
                  <a:pt x="7737435" y="1395870"/>
                  <a:pt x="7336507" y="1405023"/>
                </a:cubicBezTo>
                <a:cubicBezTo>
                  <a:pt x="6935579" y="1414176"/>
                  <a:pt x="6922420" y="1408498"/>
                  <a:pt x="6818315" y="1405023"/>
                </a:cubicBezTo>
                <a:cubicBezTo>
                  <a:pt x="6714210" y="1401548"/>
                  <a:pt x="6421995" y="1372406"/>
                  <a:pt x="6136484" y="1405023"/>
                </a:cubicBezTo>
                <a:cubicBezTo>
                  <a:pt x="5850973" y="1437640"/>
                  <a:pt x="5809451" y="1375126"/>
                  <a:pt x="5536472" y="1405023"/>
                </a:cubicBezTo>
                <a:cubicBezTo>
                  <a:pt x="5263493" y="1434920"/>
                  <a:pt x="5057747" y="1429965"/>
                  <a:pt x="4691001" y="1405023"/>
                </a:cubicBezTo>
                <a:cubicBezTo>
                  <a:pt x="4324255" y="1380081"/>
                  <a:pt x="4287900" y="1424481"/>
                  <a:pt x="4009169" y="1405023"/>
                </a:cubicBezTo>
                <a:cubicBezTo>
                  <a:pt x="3730438" y="1385565"/>
                  <a:pt x="3502911" y="1416788"/>
                  <a:pt x="3163698" y="1405023"/>
                </a:cubicBezTo>
                <a:cubicBezTo>
                  <a:pt x="2824485" y="1393258"/>
                  <a:pt x="2731196" y="1411859"/>
                  <a:pt x="2318227" y="1405023"/>
                </a:cubicBezTo>
                <a:cubicBezTo>
                  <a:pt x="1905258" y="1398187"/>
                  <a:pt x="1888774" y="1422306"/>
                  <a:pt x="1718215" y="1405023"/>
                </a:cubicBezTo>
                <a:cubicBezTo>
                  <a:pt x="1547656" y="1387740"/>
                  <a:pt x="1205480" y="1431185"/>
                  <a:pt x="954564" y="1405023"/>
                </a:cubicBezTo>
                <a:cubicBezTo>
                  <a:pt x="703648" y="1378861"/>
                  <a:pt x="205004" y="1372979"/>
                  <a:pt x="0" y="1405023"/>
                </a:cubicBezTo>
                <a:cubicBezTo>
                  <a:pt x="-24126" y="1220690"/>
                  <a:pt x="5885" y="1093994"/>
                  <a:pt x="0" y="908582"/>
                </a:cubicBezTo>
                <a:cubicBezTo>
                  <a:pt x="-5885" y="723170"/>
                  <a:pt x="-14871" y="581738"/>
                  <a:pt x="0" y="482391"/>
                </a:cubicBezTo>
                <a:cubicBezTo>
                  <a:pt x="14871" y="383044"/>
                  <a:pt x="-8643" y="185730"/>
                  <a:pt x="0" y="0"/>
                </a:cubicBezTo>
                <a:close/>
              </a:path>
              <a:path w="8181978" h="1405023" stroke="0" extrusionOk="0">
                <a:moveTo>
                  <a:pt x="0" y="0"/>
                </a:moveTo>
                <a:cubicBezTo>
                  <a:pt x="127382" y="12341"/>
                  <a:pt x="310452" y="-17847"/>
                  <a:pt x="436372" y="0"/>
                </a:cubicBezTo>
                <a:cubicBezTo>
                  <a:pt x="562292" y="17847"/>
                  <a:pt x="944583" y="-12869"/>
                  <a:pt x="1281843" y="0"/>
                </a:cubicBezTo>
                <a:cubicBezTo>
                  <a:pt x="1619103" y="12869"/>
                  <a:pt x="1897810" y="-15317"/>
                  <a:pt x="2127314" y="0"/>
                </a:cubicBezTo>
                <a:cubicBezTo>
                  <a:pt x="2356818" y="15317"/>
                  <a:pt x="2707666" y="-39742"/>
                  <a:pt x="2972785" y="0"/>
                </a:cubicBezTo>
                <a:cubicBezTo>
                  <a:pt x="3237904" y="39742"/>
                  <a:pt x="3312280" y="-7242"/>
                  <a:pt x="3572797" y="0"/>
                </a:cubicBezTo>
                <a:cubicBezTo>
                  <a:pt x="3833314" y="7242"/>
                  <a:pt x="4046203" y="-17588"/>
                  <a:pt x="4336448" y="0"/>
                </a:cubicBezTo>
                <a:cubicBezTo>
                  <a:pt x="4626693" y="17588"/>
                  <a:pt x="4883195" y="6704"/>
                  <a:pt x="5181919" y="0"/>
                </a:cubicBezTo>
                <a:cubicBezTo>
                  <a:pt x="5480643" y="-6704"/>
                  <a:pt x="5569564" y="13239"/>
                  <a:pt x="5863751" y="0"/>
                </a:cubicBezTo>
                <a:cubicBezTo>
                  <a:pt x="6157938" y="-13239"/>
                  <a:pt x="6299793" y="26948"/>
                  <a:pt x="6545582" y="0"/>
                </a:cubicBezTo>
                <a:cubicBezTo>
                  <a:pt x="6791371" y="-26948"/>
                  <a:pt x="7002506" y="-26264"/>
                  <a:pt x="7309234" y="0"/>
                </a:cubicBezTo>
                <a:cubicBezTo>
                  <a:pt x="7615962" y="26264"/>
                  <a:pt x="7910796" y="15629"/>
                  <a:pt x="8181978" y="0"/>
                </a:cubicBezTo>
                <a:cubicBezTo>
                  <a:pt x="8189321" y="138243"/>
                  <a:pt x="8194033" y="357366"/>
                  <a:pt x="8181978" y="454291"/>
                </a:cubicBezTo>
                <a:cubicBezTo>
                  <a:pt x="8169923" y="551216"/>
                  <a:pt x="8203728" y="810266"/>
                  <a:pt x="8181978" y="908582"/>
                </a:cubicBezTo>
                <a:cubicBezTo>
                  <a:pt x="8160228" y="1006898"/>
                  <a:pt x="8168833" y="1296751"/>
                  <a:pt x="8181978" y="1405023"/>
                </a:cubicBezTo>
                <a:cubicBezTo>
                  <a:pt x="8012206" y="1387715"/>
                  <a:pt x="7798719" y="1428756"/>
                  <a:pt x="7663786" y="1405023"/>
                </a:cubicBezTo>
                <a:cubicBezTo>
                  <a:pt x="7528853" y="1381290"/>
                  <a:pt x="7266425" y="1383717"/>
                  <a:pt x="7145594" y="1405023"/>
                </a:cubicBezTo>
                <a:cubicBezTo>
                  <a:pt x="7024763" y="1426329"/>
                  <a:pt x="6819786" y="1429216"/>
                  <a:pt x="6545582" y="1405023"/>
                </a:cubicBezTo>
                <a:cubicBezTo>
                  <a:pt x="6271378" y="1380830"/>
                  <a:pt x="6242379" y="1404638"/>
                  <a:pt x="5945571" y="1405023"/>
                </a:cubicBezTo>
                <a:cubicBezTo>
                  <a:pt x="5648763" y="1405408"/>
                  <a:pt x="5434590" y="1419137"/>
                  <a:pt x="5263739" y="1405023"/>
                </a:cubicBezTo>
                <a:cubicBezTo>
                  <a:pt x="5092888" y="1390909"/>
                  <a:pt x="4788096" y="1415433"/>
                  <a:pt x="4581908" y="1405023"/>
                </a:cubicBezTo>
                <a:cubicBezTo>
                  <a:pt x="4375720" y="1394613"/>
                  <a:pt x="4249415" y="1407103"/>
                  <a:pt x="3981896" y="1405023"/>
                </a:cubicBezTo>
                <a:cubicBezTo>
                  <a:pt x="3714377" y="1402943"/>
                  <a:pt x="3715386" y="1429486"/>
                  <a:pt x="3463704" y="1405023"/>
                </a:cubicBezTo>
                <a:cubicBezTo>
                  <a:pt x="3212022" y="1380560"/>
                  <a:pt x="2996932" y="1434469"/>
                  <a:pt x="2700053" y="1405023"/>
                </a:cubicBezTo>
                <a:cubicBezTo>
                  <a:pt x="2403174" y="1375577"/>
                  <a:pt x="2352948" y="1415509"/>
                  <a:pt x="2100041" y="1405023"/>
                </a:cubicBezTo>
                <a:cubicBezTo>
                  <a:pt x="1847134" y="1394537"/>
                  <a:pt x="1801990" y="1422007"/>
                  <a:pt x="1581849" y="1405023"/>
                </a:cubicBezTo>
                <a:cubicBezTo>
                  <a:pt x="1361708" y="1388039"/>
                  <a:pt x="1166067" y="1430430"/>
                  <a:pt x="900018" y="1405023"/>
                </a:cubicBezTo>
                <a:cubicBezTo>
                  <a:pt x="633969" y="1379616"/>
                  <a:pt x="365542" y="1388052"/>
                  <a:pt x="0" y="1405023"/>
                </a:cubicBezTo>
                <a:cubicBezTo>
                  <a:pt x="1412" y="1288320"/>
                  <a:pt x="13352" y="1133633"/>
                  <a:pt x="0" y="936682"/>
                </a:cubicBezTo>
                <a:cubicBezTo>
                  <a:pt x="-13352" y="739731"/>
                  <a:pt x="12582" y="698121"/>
                  <a:pt x="0" y="510492"/>
                </a:cubicBezTo>
                <a:cubicBezTo>
                  <a:pt x="-12582" y="322863"/>
                  <a:pt x="18672" y="244107"/>
                  <a:pt x="0" y="0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tx1"/>
            </a:solidFill>
            <a:miter lim="400000"/>
            <a:extLst>
              <a:ext uri="{C807C97D-BFC1-408E-A445-0C87EB9F89A2}">
                <ask:lineSketchStyleProps xmlns:ask="http://schemas.microsoft.com/office/drawing/2018/sketchyshapes" sd="19720391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70000" lnSpcReduction="20000"/>
          </a:bodyPr>
          <a:lstStyle>
            <a:lvl1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dirty="0"/>
              <a:t>Particularly helpful for comparing </a:t>
            </a:r>
            <a:br>
              <a:rPr lang="en-US" dirty="0"/>
            </a:br>
            <a:r>
              <a:rPr lang="en-US" dirty="0"/>
              <a:t>(and plotting) models</a:t>
            </a:r>
            <a:endParaRPr dirty="0"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" name="br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4" name="Shape 1444"/>
          <p:cNvSpPr txBox="1">
            <a:spLocks noGrp="1"/>
          </p:cNvSpPr>
          <p:nvPr>
            <p:ph type="body" idx="4294967295"/>
          </p:nvPr>
        </p:nvSpPr>
        <p:spPr>
          <a:xfrm>
            <a:off x="3624016" y="3123780"/>
            <a:ext cx="17135969" cy="7836699"/>
          </a:xfrm>
          <a:prstGeom prst="rect">
            <a:avLst/>
          </a:prstGeom>
        </p:spPr>
        <p:txBody>
          <a:bodyPr/>
          <a:lstStyle/>
          <a:p>
            <a:pPr marL="0" indent="0" defTabSz="584200">
              <a:spcBef>
                <a:spcPts val="5000"/>
              </a:spcBef>
              <a:buSzTx/>
              <a:buNone/>
              <a:defRPr sz="6000">
                <a:solidFill>
                  <a:srgbClr val="000000"/>
                </a:solidFill>
              </a:defRPr>
            </a:pPr>
            <a:r>
              <a:rPr dirty="0"/>
              <a:t>Broom includes three functions which work for most types of models (and can be extended):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0000"/>
                </a:solidFill>
              </a:defRPr>
            </a:pPr>
            <a:r>
              <a:rPr b="1" dirty="0">
                <a:solidFill>
                  <a:srgbClr val="53585F"/>
                </a:solidFill>
              </a:rPr>
              <a:t>tidy()</a:t>
            </a:r>
            <a:r>
              <a:rPr b="1" dirty="0"/>
              <a:t> </a:t>
            </a:r>
            <a:r>
              <a:rPr dirty="0"/>
              <a:t>- returns model coefficients, stats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0000"/>
                </a:solidFill>
              </a:defRPr>
            </a:pPr>
            <a:r>
              <a:rPr b="1" dirty="0">
                <a:solidFill>
                  <a:srgbClr val="78AAD6"/>
                </a:solidFill>
              </a:rPr>
              <a:t>glance()</a:t>
            </a:r>
            <a:r>
              <a:rPr b="1" dirty="0"/>
              <a:t> </a:t>
            </a:r>
            <a:r>
              <a:rPr dirty="0"/>
              <a:t>- returns model diagnostics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0000"/>
                </a:solidFill>
              </a:defRPr>
            </a:pPr>
            <a:r>
              <a:rPr b="1" dirty="0">
                <a:solidFill>
                  <a:srgbClr val="A0C283"/>
                </a:solidFill>
              </a:rPr>
              <a:t>augment() </a:t>
            </a:r>
            <a:r>
              <a:rPr dirty="0"/>
              <a:t>- returns predictions, residuals, and other raw values</a:t>
            </a:r>
          </a:p>
        </p:txBody>
      </p:sp>
      <p:sp>
        <p:nvSpPr>
          <p:cNvPr id="1445" name="Shape 1445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broom</a:t>
            </a:r>
          </a:p>
        </p:txBody>
      </p:sp>
      <p:sp>
        <p:nvSpPr>
          <p:cNvPr id="1446" name="Shape 1446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38</a:t>
            </a:fld>
            <a:endParaRPr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8" name="br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9" name="Shape 1449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tidy()</a:t>
            </a:r>
          </a:p>
        </p:txBody>
      </p:sp>
      <p:sp>
        <p:nvSpPr>
          <p:cNvPr id="1450" name="Shape 1450"/>
          <p:cNvSpPr txBox="1"/>
          <p:nvPr/>
        </p:nvSpPr>
        <p:spPr>
          <a:xfrm>
            <a:off x="2180624" y="2658396"/>
            <a:ext cx="18512524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4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Returns useful </a:t>
            </a:r>
            <a:r>
              <a:rPr b="1" dirty="0">
                <a:solidFill>
                  <a:srgbClr val="53585F"/>
                </a:solidFill>
              </a:rPr>
              <a:t>model output</a:t>
            </a:r>
            <a:r>
              <a:rPr dirty="0"/>
              <a:t> as a data frame</a:t>
            </a:r>
          </a:p>
        </p:txBody>
      </p:sp>
      <p:sp>
        <p:nvSpPr>
          <p:cNvPr id="1451" name="Shape 1451"/>
          <p:cNvSpPr/>
          <p:nvPr/>
        </p:nvSpPr>
        <p:spPr>
          <a:xfrm>
            <a:off x="2180624" y="4756581"/>
            <a:ext cx="19751965" cy="174585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52" name="Shape 1452"/>
          <p:cNvSpPr txBox="1"/>
          <p:nvPr/>
        </p:nvSpPr>
        <p:spPr>
          <a:xfrm>
            <a:off x="2324181" y="5126558"/>
            <a:ext cx="15791070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60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m</a:t>
            </a:r>
            <a:r>
              <a:rPr dirty="0"/>
              <a:t>od</a:t>
            </a:r>
            <a:r>
              <a:rPr lang="en-US" dirty="0"/>
              <a:t> </a:t>
            </a:r>
            <a:r>
              <a:rPr dirty="0"/>
              <a:t>%&gt;% </a:t>
            </a:r>
            <a:r>
              <a:rPr dirty="0">
                <a:solidFill>
                  <a:schemeClr val="accent1"/>
                </a:solidFill>
              </a:rPr>
              <a:t>tidy()</a:t>
            </a:r>
          </a:p>
        </p:txBody>
      </p:sp>
      <p:sp>
        <p:nvSpPr>
          <p:cNvPr id="1455" name="Shape 1455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39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5F8E4C-C7C3-4DB9-8A60-F4E779097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81" y="7040177"/>
            <a:ext cx="13646177" cy="292241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Today</a:t>
            </a:r>
            <a:endParaRPr dirty="0"/>
          </a:p>
        </p:txBody>
      </p:sp>
      <p:sp>
        <p:nvSpPr>
          <p:cNvPr id="287" name="Shape 287"/>
          <p:cNvSpPr txBox="1"/>
          <p:nvPr/>
        </p:nvSpPr>
        <p:spPr>
          <a:xfrm>
            <a:off x="2042635" y="4505925"/>
            <a:ext cx="20333496" cy="5631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54990">
              <a:spcBef>
                <a:spcPts val="2800"/>
              </a:spcBef>
              <a:defRPr sz="5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i="1" dirty="0" err="1"/>
              <a:t>t.test</a:t>
            </a:r>
            <a:r>
              <a:rPr lang="en-US" i="1" dirty="0"/>
              <a:t>()</a:t>
            </a:r>
            <a:r>
              <a:rPr lang="en-US" dirty="0"/>
              <a:t>: Differences between groups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i="1" dirty="0" err="1"/>
              <a:t>cor.test</a:t>
            </a:r>
            <a:r>
              <a:rPr lang="en-US" i="1" dirty="0"/>
              <a:t>()</a:t>
            </a:r>
            <a:r>
              <a:rPr lang="en-US" dirty="0"/>
              <a:t>: Correlation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i="1" dirty="0" err="1"/>
              <a:t>lm</a:t>
            </a:r>
            <a:r>
              <a:rPr lang="en-US" i="1" dirty="0"/>
              <a:t>()</a:t>
            </a:r>
            <a:r>
              <a:rPr lang="en-US" dirty="0"/>
              <a:t>: Linear regression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1449599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8" name="br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9" name="Shape 1449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tidy()</a:t>
            </a:r>
          </a:p>
        </p:txBody>
      </p:sp>
      <p:sp>
        <p:nvSpPr>
          <p:cNvPr id="1450" name="Shape 1450"/>
          <p:cNvSpPr txBox="1"/>
          <p:nvPr/>
        </p:nvSpPr>
        <p:spPr>
          <a:xfrm>
            <a:off x="2180624" y="2658396"/>
            <a:ext cx="18512524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4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Returns useful </a:t>
            </a:r>
            <a:r>
              <a:rPr b="1" dirty="0">
                <a:solidFill>
                  <a:srgbClr val="53585F"/>
                </a:solidFill>
              </a:rPr>
              <a:t>model output</a:t>
            </a:r>
            <a:r>
              <a:rPr dirty="0"/>
              <a:t> as a data frame</a:t>
            </a:r>
          </a:p>
        </p:txBody>
      </p:sp>
      <p:sp>
        <p:nvSpPr>
          <p:cNvPr id="1451" name="Shape 1451"/>
          <p:cNvSpPr/>
          <p:nvPr/>
        </p:nvSpPr>
        <p:spPr>
          <a:xfrm>
            <a:off x="2180624" y="4756581"/>
            <a:ext cx="19751965" cy="174585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52" name="Shape 1452"/>
          <p:cNvSpPr txBox="1"/>
          <p:nvPr/>
        </p:nvSpPr>
        <p:spPr>
          <a:xfrm>
            <a:off x="2324181" y="5126558"/>
            <a:ext cx="15791070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2500"/>
          </a:bodyPr>
          <a:lstStyle/>
          <a:p>
            <a:pPr algn="l">
              <a:spcBef>
                <a:spcPts val="1500"/>
              </a:spcBef>
              <a:defRPr sz="6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/>
              <a:t>ess_mini</a:t>
            </a:r>
            <a:r>
              <a:rPr lang="en-US" dirty="0"/>
              <a:t> %&gt;% </a:t>
            </a:r>
            <a:r>
              <a:rPr lang="en-US" dirty="0" err="1">
                <a:solidFill>
                  <a:schemeClr val="accent1"/>
                </a:solidFill>
              </a:rPr>
              <a:t>cor_matrix</a:t>
            </a:r>
            <a:r>
              <a:rPr lang="en-US" dirty="0"/>
              <a:t>() %&gt;% </a:t>
            </a:r>
            <a:r>
              <a:rPr lang="en-US" dirty="0">
                <a:solidFill>
                  <a:schemeClr val="accent1"/>
                </a:solidFill>
              </a:rPr>
              <a:t>tidy</a:t>
            </a:r>
            <a:r>
              <a:rPr lang="en-US" dirty="0"/>
              <a:t>()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455" name="Shape 1455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40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D54C08-29C7-4C38-80FC-2878BA8D3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615" y="6858000"/>
            <a:ext cx="18292762" cy="547959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C1F4183-D0AC-4F55-9ADE-AE035C2BA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9413" y="584062"/>
            <a:ext cx="2191842" cy="253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291770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7" name="br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58" name="Shape 1458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glance</a:t>
            </a:r>
          </a:p>
        </p:txBody>
      </p:sp>
      <p:sp>
        <p:nvSpPr>
          <p:cNvPr id="1459" name="Shape 1459"/>
          <p:cNvSpPr txBox="1"/>
          <p:nvPr/>
        </p:nvSpPr>
        <p:spPr>
          <a:xfrm>
            <a:off x="2524539" y="2663148"/>
            <a:ext cx="18399695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Returns common </a:t>
            </a:r>
            <a:r>
              <a:rPr b="1" dirty="0">
                <a:solidFill>
                  <a:srgbClr val="78AAD6"/>
                </a:solidFill>
              </a:rPr>
              <a:t>model diagnostics</a:t>
            </a:r>
            <a:r>
              <a:rPr dirty="0"/>
              <a:t> as a data frame</a:t>
            </a:r>
          </a:p>
        </p:txBody>
      </p:sp>
      <p:sp>
        <p:nvSpPr>
          <p:cNvPr id="1460" name="Shape 1460"/>
          <p:cNvSpPr/>
          <p:nvPr/>
        </p:nvSpPr>
        <p:spPr>
          <a:xfrm>
            <a:off x="4170291" y="4502581"/>
            <a:ext cx="16067310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61" name="Shape 1461"/>
          <p:cNvSpPr txBox="1"/>
          <p:nvPr/>
        </p:nvSpPr>
        <p:spPr>
          <a:xfrm>
            <a:off x="4313848" y="4872558"/>
            <a:ext cx="15791070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mod %&gt;% </a:t>
            </a:r>
            <a:r>
              <a:rPr dirty="0">
                <a:solidFill>
                  <a:schemeClr val="accent1"/>
                </a:solidFill>
              </a:rPr>
              <a:t>glance()</a:t>
            </a:r>
          </a:p>
        </p:txBody>
      </p:sp>
      <p:sp>
        <p:nvSpPr>
          <p:cNvPr id="1463" name="Shape 146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41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DDC528-CF00-45A3-AB87-B22A6B34F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024" y="7063774"/>
            <a:ext cx="21605968" cy="155203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5" name="br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66" name="Shape 1466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augment()</a:t>
            </a:r>
          </a:p>
        </p:txBody>
      </p:sp>
      <p:sp>
        <p:nvSpPr>
          <p:cNvPr id="1467" name="Shape 1467"/>
          <p:cNvSpPr/>
          <p:nvPr/>
        </p:nvSpPr>
        <p:spPr>
          <a:xfrm>
            <a:off x="3664279" y="5203521"/>
            <a:ext cx="16979243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68" name="Shape 1468"/>
          <p:cNvSpPr txBox="1"/>
          <p:nvPr/>
        </p:nvSpPr>
        <p:spPr>
          <a:xfrm>
            <a:off x="3807836" y="5593493"/>
            <a:ext cx="15791069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m</a:t>
            </a:r>
            <a:r>
              <a:rPr dirty="0"/>
              <a:t>od</a:t>
            </a:r>
            <a:r>
              <a:rPr lang="en-US" dirty="0"/>
              <a:t> </a:t>
            </a:r>
            <a:r>
              <a:rPr dirty="0"/>
              <a:t>%&gt;% </a:t>
            </a:r>
            <a:r>
              <a:rPr dirty="0">
                <a:solidFill>
                  <a:schemeClr val="accent1"/>
                </a:solidFill>
              </a:rPr>
              <a:t>augment()</a:t>
            </a:r>
          </a:p>
        </p:txBody>
      </p:sp>
      <p:sp>
        <p:nvSpPr>
          <p:cNvPr id="1470" name="Shape 1470"/>
          <p:cNvSpPr txBox="1"/>
          <p:nvPr/>
        </p:nvSpPr>
        <p:spPr>
          <a:xfrm>
            <a:off x="2393004" y="2960270"/>
            <a:ext cx="20311353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Relates</a:t>
            </a:r>
            <a:r>
              <a:rPr dirty="0"/>
              <a:t> </a:t>
            </a:r>
            <a:r>
              <a:rPr b="1" dirty="0">
                <a:solidFill>
                  <a:srgbClr val="98BA7A"/>
                </a:solidFill>
              </a:rPr>
              <a:t>model output to original data points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559C20-72D1-4084-8C51-1AC3AB31A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279" y="7432745"/>
            <a:ext cx="16979242" cy="501616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5" name="broo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66" name="Shape 1466"/>
          <p:cNvSpPr txBox="1"/>
          <p:nvPr/>
        </p:nvSpPr>
        <p:spPr>
          <a:xfrm>
            <a:off x="4025134" y="354519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augment()</a:t>
            </a:r>
          </a:p>
        </p:txBody>
      </p:sp>
      <p:sp>
        <p:nvSpPr>
          <p:cNvPr id="1467" name="Shape 1467"/>
          <p:cNvSpPr/>
          <p:nvPr/>
        </p:nvSpPr>
        <p:spPr>
          <a:xfrm>
            <a:off x="3702378" y="3618335"/>
            <a:ext cx="16979243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68" name="Shape 1468"/>
          <p:cNvSpPr txBox="1"/>
          <p:nvPr/>
        </p:nvSpPr>
        <p:spPr>
          <a:xfrm>
            <a:off x="4025134" y="3766388"/>
            <a:ext cx="15791069" cy="1364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55000" lnSpcReduction="20000"/>
          </a:bodyPr>
          <a:lstStyle/>
          <a:p>
            <a:pPr algn="l"/>
            <a:r>
              <a:rPr lang="en-GB" dirty="0"/>
              <a:t>mod %&gt;% </a:t>
            </a:r>
          </a:p>
          <a:p>
            <a:pPr algn="l"/>
            <a:r>
              <a:rPr lang="en-GB" dirty="0"/>
              <a:t>    augment(</a:t>
            </a:r>
            <a:r>
              <a:rPr lang="en-GB" dirty="0">
                <a:solidFill>
                  <a:schemeClr val="accent1"/>
                </a:solidFill>
              </a:rPr>
              <a:t>data</a:t>
            </a:r>
            <a:r>
              <a:rPr lang="en-GB" dirty="0"/>
              <a:t> = </a:t>
            </a:r>
            <a:r>
              <a:rPr lang="en-GB" dirty="0" err="1"/>
              <a:t>ess_mini</a:t>
            </a:r>
            <a:r>
              <a:rPr lang="en-GB" dirty="0"/>
              <a:t> %&gt;% </a:t>
            </a:r>
            <a:r>
              <a:rPr lang="en-GB" dirty="0" err="1">
                <a:solidFill>
                  <a:schemeClr val="accent1"/>
                </a:solidFill>
              </a:rPr>
              <a:t>drop_na</a:t>
            </a:r>
            <a:r>
              <a:rPr lang="en-GB" dirty="0"/>
              <a:t>(gender, </a:t>
            </a:r>
            <a:r>
              <a:rPr lang="en-GB" dirty="0" err="1"/>
              <a:t>bmi</a:t>
            </a:r>
            <a:r>
              <a:rPr lang="en-GB" dirty="0"/>
              <a:t>, health)) %&gt;% </a:t>
            </a:r>
          </a:p>
          <a:p>
            <a:pPr algn="l"/>
            <a:r>
              <a:rPr lang="en-GB" dirty="0"/>
              <a:t>    </a:t>
            </a:r>
            <a:r>
              <a:rPr lang="en-GB" dirty="0" err="1"/>
              <a:t>ggplot</a:t>
            </a:r>
            <a:r>
              <a:rPr lang="en-GB" dirty="0"/>
              <a:t>( …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470" name="Shape 1470"/>
          <p:cNvSpPr txBox="1"/>
          <p:nvPr/>
        </p:nvSpPr>
        <p:spPr>
          <a:xfrm>
            <a:off x="1828800" y="2253697"/>
            <a:ext cx="21692681" cy="1364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Allows to investigate residuals – here for health ~ </a:t>
            </a:r>
            <a:r>
              <a:rPr lang="en-US" dirty="0" err="1"/>
              <a:t>bmi</a:t>
            </a:r>
            <a:r>
              <a:rPr lang="en-US" dirty="0"/>
              <a:t> + gender</a:t>
            </a:r>
            <a:endParaRPr b="1" dirty="0">
              <a:solidFill>
                <a:srgbClr val="98BA7A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6F989-AE5E-436D-93E6-B1D9FE499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166" y="5527034"/>
            <a:ext cx="11634261" cy="728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532190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Shape 1432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 b="1"/>
            </a:lvl1pPr>
          </a:lstStyle>
          <a:p>
            <a:r>
              <a:rPr lang="en-US" dirty="0"/>
              <a:t>performance</a:t>
            </a:r>
            <a:endParaRPr dirty="0"/>
          </a:p>
        </p:txBody>
      </p:sp>
      <p:pic>
        <p:nvPicPr>
          <p:cNvPr id="1433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1438">
            <a:extLst>
              <a:ext uri="{FF2B5EF4-FFF2-40B4-BE49-F238E27FC236}">
                <a16:creationId xmlns:a16="http://schemas.microsoft.com/office/drawing/2014/main" id="{1A52A0E1-9596-4B0D-9759-118BEA17024D}"/>
              </a:ext>
            </a:extLst>
          </p:cNvPr>
          <p:cNvSpPr txBox="1"/>
          <p:nvPr/>
        </p:nvSpPr>
        <p:spPr>
          <a:xfrm>
            <a:off x="15370823" y="900431"/>
            <a:ext cx="8181978" cy="1405023"/>
          </a:xfrm>
          <a:custGeom>
            <a:avLst/>
            <a:gdLst>
              <a:gd name="connsiteX0" fmla="*/ 0 w 8181978"/>
              <a:gd name="connsiteY0" fmla="*/ 0 h 1405023"/>
              <a:gd name="connsiteX1" fmla="*/ 763651 w 8181978"/>
              <a:gd name="connsiteY1" fmla="*/ 0 h 1405023"/>
              <a:gd name="connsiteX2" fmla="*/ 1527303 w 8181978"/>
              <a:gd name="connsiteY2" fmla="*/ 0 h 1405023"/>
              <a:gd name="connsiteX3" fmla="*/ 2209134 w 8181978"/>
              <a:gd name="connsiteY3" fmla="*/ 0 h 1405023"/>
              <a:gd name="connsiteX4" fmla="*/ 2972785 w 8181978"/>
              <a:gd name="connsiteY4" fmla="*/ 0 h 1405023"/>
              <a:gd name="connsiteX5" fmla="*/ 3572797 w 8181978"/>
              <a:gd name="connsiteY5" fmla="*/ 0 h 1405023"/>
              <a:gd name="connsiteX6" fmla="*/ 4254629 w 8181978"/>
              <a:gd name="connsiteY6" fmla="*/ 0 h 1405023"/>
              <a:gd name="connsiteX7" fmla="*/ 4854640 w 8181978"/>
              <a:gd name="connsiteY7" fmla="*/ 0 h 1405023"/>
              <a:gd name="connsiteX8" fmla="*/ 5291012 w 8181978"/>
              <a:gd name="connsiteY8" fmla="*/ 0 h 1405023"/>
              <a:gd name="connsiteX9" fmla="*/ 5891024 w 8181978"/>
              <a:gd name="connsiteY9" fmla="*/ 0 h 1405023"/>
              <a:gd name="connsiteX10" fmla="*/ 6736495 w 8181978"/>
              <a:gd name="connsiteY10" fmla="*/ 0 h 1405023"/>
              <a:gd name="connsiteX11" fmla="*/ 7172867 w 8181978"/>
              <a:gd name="connsiteY11" fmla="*/ 0 h 1405023"/>
              <a:gd name="connsiteX12" fmla="*/ 8181978 w 8181978"/>
              <a:gd name="connsiteY12" fmla="*/ 0 h 1405023"/>
              <a:gd name="connsiteX13" fmla="*/ 8181978 w 8181978"/>
              <a:gd name="connsiteY13" fmla="*/ 440241 h 1405023"/>
              <a:gd name="connsiteX14" fmla="*/ 8181978 w 8181978"/>
              <a:gd name="connsiteY14" fmla="*/ 908582 h 1405023"/>
              <a:gd name="connsiteX15" fmla="*/ 8181978 w 8181978"/>
              <a:gd name="connsiteY15" fmla="*/ 1405023 h 1405023"/>
              <a:gd name="connsiteX16" fmla="*/ 7336507 w 8181978"/>
              <a:gd name="connsiteY16" fmla="*/ 1405023 h 1405023"/>
              <a:gd name="connsiteX17" fmla="*/ 6818315 w 8181978"/>
              <a:gd name="connsiteY17" fmla="*/ 1405023 h 1405023"/>
              <a:gd name="connsiteX18" fmla="*/ 6136484 w 8181978"/>
              <a:gd name="connsiteY18" fmla="*/ 1405023 h 1405023"/>
              <a:gd name="connsiteX19" fmla="*/ 5536472 w 8181978"/>
              <a:gd name="connsiteY19" fmla="*/ 1405023 h 1405023"/>
              <a:gd name="connsiteX20" fmla="*/ 4691001 w 8181978"/>
              <a:gd name="connsiteY20" fmla="*/ 1405023 h 1405023"/>
              <a:gd name="connsiteX21" fmla="*/ 4009169 w 8181978"/>
              <a:gd name="connsiteY21" fmla="*/ 1405023 h 1405023"/>
              <a:gd name="connsiteX22" fmla="*/ 3163698 w 8181978"/>
              <a:gd name="connsiteY22" fmla="*/ 1405023 h 1405023"/>
              <a:gd name="connsiteX23" fmla="*/ 2318227 w 8181978"/>
              <a:gd name="connsiteY23" fmla="*/ 1405023 h 1405023"/>
              <a:gd name="connsiteX24" fmla="*/ 1718215 w 8181978"/>
              <a:gd name="connsiteY24" fmla="*/ 1405023 h 1405023"/>
              <a:gd name="connsiteX25" fmla="*/ 954564 w 8181978"/>
              <a:gd name="connsiteY25" fmla="*/ 1405023 h 1405023"/>
              <a:gd name="connsiteX26" fmla="*/ 0 w 8181978"/>
              <a:gd name="connsiteY26" fmla="*/ 1405023 h 1405023"/>
              <a:gd name="connsiteX27" fmla="*/ 0 w 8181978"/>
              <a:gd name="connsiteY27" fmla="*/ 908582 h 1405023"/>
              <a:gd name="connsiteX28" fmla="*/ 0 w 8181978"/>
              <a:gd name="connsiteY28" fmla="*/ 482391 h 1405023"/>
              <a:gd name="connsiteX29" fmla="*/ 0 w 8181978"/>
              <a:gd name="connsiteY29" fmla="*/ 0 h 14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81978" h="1405023" fill="none" extrusionOk="0">
                <a:moveTo>
                  <a:pt x="0" y="0"/>
                </a:moveTo>
                <a:cubicBezTo>
                  <a:pt x="363875" y="-32431"/>
                  <a:pt x="529432" y="13838"/>
                  <a:pt x="763651" y="0"/>
                </a:cubicBezTo>
                <a:cubicBezTo>
                  <a:pt x="997870" y="-13838"/>
                  <a:pt x="1310167" y="-5093"/>
                  <a:pt x="1527303" y="0"/>
                </a:cubicBezTo>
                <a:cubicBezTo>
                  <a:pt x="1744439" y="5093"/>
                  <a:pt x="1891135" y="18993"/>
                  <a:pt x="2209134" y="0"/>
                </a:cubicBezTo>
                <a:cubicBezTo>
                  <a:pt x="2527133" y="-18993"/>
                  <a:pt x="2688234" y="-14648"/>
                  <a:pt x="2972785" y="0"/>
                </a:cubicBezTo>
                <a:cubicBezTo>
                  <a:pt x="3257336" y="14648"/>
                  <a:pt x="3337004" y="-7340"/>
                  <a:pt x="3572797" y="0"/>
                </a:cubicBezTo>
                <a:cubicBezTo>
                  <a:pt x="3808590" y="7340"/>
                  <a:pt x="4087009" y="3828"/>
                  <a:pt x="4254629" y="0"/>
                </a:cubicBezTo>
                <a:cubicBezTo>
                  <a:pt x="4422249" y="-3828"/>
                  <a:pt x="4603069" y="6202"/>
                  <a:pt x="4854640" y="0"/>
                </a:cubicBezTo>
                <a:cubicBezTo>
                  <a:pt x="5106211" y="-6202"/>
                  <a:pt x="5075820" y="-332"/>
                  <a:pt x="5291012" y="0"/>
                </a:cubicBezTo>
                <a:cubicBezTo>
                  <a:pt x="5506204" y="332"/>
                  <a:pt x="5741941" y="-2097"/>
                  <a:pt x="5891024" y="0"/>
                </a:cubicBezTo>
                <a:cubicBezTo>
                  <a:pt x="6040107" y="2097"/>
                  <a:pt x="6334885" y="-7867"/>
                  <a:pt x="6736495" y="0"/>
                </a:cubicBezTo>
                <a:cubicBezTo>
                  <a:pt x="7138105" y="7867"/>
                  <a:pt x="6954760" y="18616"/>
                  <a:pt x="7172867" y="0"/>
                </a:cubicBezTo>
                <a:cubicBezTo>
                  <a:pt x="7390974" y="-18616"/>
                  <a:pt x="7940825" y="-2676"/>
                  <a:pt x="8181978" y="0"/>
                </a:cubicBezTo>
                <a:cubicBezTo>
                  <a:pt x="8199669" y="90535"/>
                  <a:pt x="8163779" y="254589"/>
                  <a:pt x="8181978" y="440241"/>
                </a:cubicBezTo>
                <a:cubicBezTo>
                  <a:pt x="8200177" y="625893"/>
                  <a:pt x="8165215" y="795144"/>
                  <a:pt x="8181978" y="908582"/>
                </a:cubicBezTo>
                <a:cubicBezTo>
                  <a:pt x="8198741" y="1022020"/>
                  <a:pt x="8194944" y="1304395"/>
                  <a:pt x="8181978" y="1405023"/>
                </a:cubicBezTo>
                <a:cubicBezTo>
                  <a:pt x="7869971" y="1389249"/>
                  <a:pt x="7737435" y="1395870"/>
                  <a:pt x="7336507" y="1405023"/>
                </a:cubicBezTo>
                <a:cubicBezTo>
                  <a:pt x="6935579" y="1414176"/>
                  <a:pt x="6922420" y="1408498"/>
                  <a:pt x="6818315" y="1405023"/>
                </a:cubicBezTo>
                <a:cubicBezTo>
                  <a:pt x="6714210" y="1401548"/>
                  <a:pt x="6421995" y="1372406"/>
                  <a:pt x="6136484" y="1405023"/>
                </a:cubicBezTo>
                <a:cubicBezTo>
                  <a:pt x="5850973" y="1437640"/>
                  <a:pt x="5809451" y="1375126"/>
                  <a:pt x="5536472" y="1405023"/>
                </a:cubicBezTo>
                <a:cubicBezTo>
                  <a:pt x="5263493" y="1434920"/>
                  <a:pt x="5057747" y="1429965"/>
                  <a:pt x="4691001" y="1405023"/>
                </a:cubicBezTo>
                <a:cubicBezTo>
                  <a:pt x="4324255" y="1380081"/>
                  <a:pt x="4287900" y="1424481"/>
                  <a:pt x="4009169" y="1405023"/>
                </a:cubicBezTo>
                <a:cubicBezTo>
                  <a:pt x="3730438" y="1385565"/>
                  <a:pt x="3502911" y="1416788"/>
                  <a:pt x="3163698" y="1405023"/>
                </a:cubicBezTo>
                <a:cubicBezTo>
                  <a:pt x="2824485" y="1393258"/>
                  <a:pt x="2731196" y="1411859"/>
                  <a:pt x="2318227" y="1405023"/>
                </a:cubicBezTo>
                <a:cubicBezTo>
                  <a:pt x="1905258" y="1398187"/>
                  <a:pt x="1888774" y="1422306"/>
                  <a:pt x="1718215" y="1405023"/>
                </a:cubicBezTo>
                <a:cubicBezTo>
                  <a:pt x="1547656" y="1387740"/>
                  <a:pt x="1205480" y="1431185"/>
                  <a:pt x="954564" y="1405023"/>
                </a:cubicBezTo>
                <a:cubicBezTo>
                  <a:pt x="703648" y="1378861"/>
                  <a:pt x="205004" y="1372979"/>
                  <a:pt x="0" y="1405023"/>
                </a:cubicBezTo>
                <a:cubicBezTo>
                  <a:pt x="-24126" y="1220690"/>
                  <a:pt x="5885" y="1093994"/>
                  <a:pt x="0" y="908582"/>
                </a:cubicBezTo>
                <a:cubicBezTo>
                  <a:pt x="-5885" y="723170"/>
                  <a:pt x="-14871" y="581738"/>
                  <a:pt x="0" y="482391"/>
                </a:cubicBezTo>
                <a:cubicBezTo>
                  <a:pt x="14871" y="383044"/>
                  <a:pt x="-8643" y="185730"/>
                  <a:pt x="0" y="0"/>
                </a:cubicBezTo>
                <a:close/>
              </a:path>
              <a:path w="8181978" h="1405023" stroke="0" extrusionOk="0">
                <a:moveTo>
                  <a:pt x="0" y="0"/>
                </a:moveTo>
                <a:cubicBezTo>
                  <a:pt x="127382" y="12341"/>
                  <a:pt x="310452" y="-17847"/>
                  <a:pt x="436372" y="0"/>
                </a:cubicBezTo>
                <a:cubicBezTo>
                  <a:pt x="562292" y="17847"/>
                  <a:pt x="944583" y="-12869"/>
                  <a:pt x="1281843" y="0"/>
                </a:cubicBezTo>
                <a:cubicBezTo>
                  <a:pt x="1619103" y="12869"/>
                  <a:pt x="1897810" y="-15317"/>
                  <a:pt x="2127314" y="0"/>
                </a:cubicBezTo>
                <a:cubicBezTo>
                  <a:pt x="2356818" y="15317"/>
                  <a:pt x="2707666" y="-39742"/>
                  <a:pt x="2972785" y="0"/>
                </a:cubicBezTo>
                <a:cubicBezTo>
                  <a:pt x="3237904" y="39742"/>
                  <a:pt x="3312280" y="-7242"/>
                  <a:pt x="3572797" y="0"/>
                </a:cubicBezTo>
                <a:cubicBezTo>
                  <a:pt x="3833314" y="7242"/>
                  <a:pt x="4046203" y="-17588"/>
                  <a:pt x="4336448" y="0"/>
                </a:cubicBezTo>
                <a:cubicBezTo>
                  <a:pt x="4626693" y="17588"/>
                  <a:pt x="4883195" y="6704"/>
                  <a:pt x="5181919" y="0"/>
                </a:cubicBezTo>
                <a:cubicBezTo>
                  <a:pt x="5480643" y="-6704"/>
                  <a:pt x="5569564" y="13239"/>
                  <a:pt x="5863751" y="0"/>
                </a:cubicBezTo>
                <a:cubicBezTo>
                  <a:pt x="6157938" y="-13239"/>
                  <a:pt x="6299793" y="26948"/>
                  <a:pt x="6545582" y="0"/>
                </a:cubicBezTo>
                <a:cubicBezTo>
                  <a:pt x="6791371" y="-26948"/>
                  <a:pt x="7002506" y="-26264"/>
                  <a:pt x="7309234" y="0"/>
                </a:cubicBezTo>
                <a:cubicBezTo>
                  <a:pt x="7615962" y="26264"/>
                  <a:pt x="7910796" y="15629"/>
                  <a:pt x="8181978" y="0"/>
                </a:cubicBezTo>
                <a:cubicBezTo>
                  <a:pt x="8189321" y="138243"/>
                  <a:pt x="8194033" y="357366"/>
                  <a:pt x="8181978" y="454291"/>
                </a:cubicBezTo>
                <a:cubicBezTo>
                  <a:pt x="8169923" y="551216"/>
                  <a:pt x="8203728" y="810266"/>
                  <a:pt x="8181978" y="908582"/>
                </a:cubicBezTo>
                <a:cubicBezTo>
                  <a:pt x="8160228" y="1006898"/>
                  <a:pt x="8168833" y="1296751"/>
                  <a:pt x="8181978" y="1405023"/>
                </a:cubicBezTo>
                <a:cubicBezTo>
                  <a:pt x="8012206" y="1387715"/>
                  <a:pt x="7798719" y="1428756"/>
                  <a:pt x="7663786" y="1405023"/>
                </a:cubicBezTo>
                <a:cubicBezTo>
                  <a:pt x="7528853" y="1381290"/>
                  <a:pt x="7266425" y="1383717"/>
                  <a:pt x="7145594" y="1405023"/>
                </a:cubicBezTo>
                <a:cubicBezTo>
                  <a:pt x="7024763" y="1426329"/>
                  <a:pt x="6819786" y="1429216"/>
                  <a:pt x="6545582" y="1405023"/>
                </a:cubicBezTo>
                <a:cubicBezTo>
                  <a:pt x="6271378" y="1380830"/>
                  <a:pt x="6242379" y="1404638"/>
                  <a:pt x="5945571" y="1405023"/>
                </a:cubicBezTo>
                <a:cubicBezTo>
                  <a:pt x="5648763" y="1405408"/>
                  <a:pt x="5434590" y="1419137"/>
                  <a:pt x="5263739" y="1405023"/>
                </a:cubicBezTo>
                <a:cubicBezTo>
                  <a:pt x="5092888" y="1390909"/>
                  <a:pt x="4788096" y="1415433"/>
                  <a:pt x="4581908" y="1405023"/>
                </a:cubicBezTo>
                <a:cubicBezTo>
                  <a:pt x="4375720" y="1394613"/>
                  <a:pt x="4249415" y="1407103"/>
                  <a:pt x="3981896" y="1405023"/>
                </a:cubicBezTo>
                <a:cubicBezTo>
                  <a:pt x="3714377" y="1402943"/>
                  <a:pt x="3715386" y="1429486"/>
                  <a:pt x="3463704" y="1405023"/>
                </a:cubicBezTo>
                <a:cubicBezTo>
                  <a:pt x="3212022" y="1380560"/>
                  <a:pt x="2996932" y="1434469"/>
                  <a:pt x="2700053" y="1405023"/>
                </a:cubicBezTo>
                <a:cubicBezTo>
                  <a:pt x="2403174" y="1375577"/>
                  <a:pt x="2352948" y="1415509"/>
                  <a:pt x="2100041" y="1405023"/>
                </a:cubicBezTo>
                <a:cubicBezTo>
                  <a:pt x="1847134" y="1394537"/>
                  <a:pt x="1801990" y="1422007"/>
                  <a:pt x="1581849" y="1405023"/>
                </a:cubicBezTo>
                <a:cubicBezTo>
                  <a:pt x="1361708" y="1388039"/>
                  <a:pt x="1166067" y="1430430"/>
                  <a:pt x="900018" y="1405023"/>
                </a:cubicBezTo>
                <a:cubicBezTo>
                  <a:pt x="633969" y="1379616"/>
                  <a:pt x="365542" y="1388052"/>
                  <a:pt x="0" y="1405023"/>
                </a:cubicBezTo>
                <a:cubicBezTo>
                  <a:pt x="1412" y="1288320"/>
                  <a:pt x="13352" y="1133633"/>
                  <a:pt x="0" y="936682"/>
                </a:cubicBezTo>
                <a:cubicBezTo>
                  <a:pt x="-13352" y="739731"/>
                  <a:pt x="12582" y="698121"/>
                  <a:pt x="0" y="510492"/>
                </a:cubicBezTo>
                <a:cubicBezTo>
                  <a:pt x="-12582" y="322863"/>
                  <a:pt x="18672" y="244107"/>
                  <a:pt x="0" y="0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tx1"/>
            </a:solidFill>
            <a:miter lim="400000"/>
            <a:extLst>
              <a:ext uri="{C807C97D-BFC1-408E-A445-0C87EB9F89A2}">
                <ask:lineSketchStyleProps xmlns:ask="http://schemas.microsoft.com/office/drawing/2018/sketchyshapes" sd="19720391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dirty="0"/>
              <a:t>Thanks to Halley!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9EF1283-465B-47A4-B3C1-074C18AD4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999" y="673958"/>
            <a:ext cx="3631944" cy="419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994685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6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5448630"/>
            <a:ext cx="19553410" cy="7323664"/>
          </a:xfrm>
          <a:prstGeom prst="rect">
            <a:avLst/>
          </a:prstGeom>
        </p:spPr>
        <p:txBody>
          <a:bodyPr lIns="71437" tIns="71437" rIns="71437" bIns="71437">
            <a:normAutofit fontScale="85000" lnSpcReduction="20000"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Save your </a:t>
            </a:r>
            <a:r>
              <a:rPr lang="en-US" i="1" dirty="0"/>
              <a:t>health ~ </a:t>
            </a:r>
            <a:r>
              <a:rPr lang="en-US" i="1" dirty="0" err="1"/>
              <a:t>bmi</a:t>
            </a:r>
            <a:r>
              <a:rPr lang="en-US" i="1" dirty="0"/>
              <a:t> + gender</a:t>
            </a:r>
            <a:r>
              <a:rPr lang="en-US" dirty="0"/>
              <a:t> </a:t>
            </a:r>
            <a:r>
              <a:rPr lang="en-US" dirty="0" err="1"/>
              <a:t>lm</a:t>
            </a:r>
            <a:r>
              <a:rPr lang="en-US" dirty="0"/>
              <a:t>-model into </a:t>
            </a:r>
            <a:r>
              <a:rPr lang="en-US" b="1" dirty="0"/>
              <a:t>mod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Load the </a:t>
            </a:r>
            <a:r>
              <a:rPr lang="en-US" i="1" dirty="0"/>
              <a:t>performance </a:t>
            </a:r>
            <a:r>
              <a:rPr lang="en-US" dirty="0"/>
              <a:t>and </a:t>
            </a:r>
            <a:r>
              <a:rPr lang="en-US" i="1" dirty="0"/>
              <a:t>see </a:t>
            </a:r>
            <a:r>
              <a:rPr lang="en-US" dirty="0"/>
              <a:t>packages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Test the model with </a:t>
            </a:r>
            <a:r>
              <a:rPr lang="en-US" dirty="0" err="1"/>
              <a:t>check_model</a:t>
            </a:r>
            <a:r>
              <a:rPr lang="en-US" dirty="0"/>
              <a:t>(mod)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Discuss the results with a partner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Add a quadratic term to the model (+ </a:t>
            </a:r>
            <a:r>
              <a:rPr lang="en-US" i="1" dirty="0">
                <a:solidFill>
                  <a:schemeClr val="tx1"/>
                </a:solidFill>
              </a:rPr>
              <a:t>I(bmi^2)</a:t>
            </a:r>
            <a:r>
              <a:rPr lang="en-US" i="1" dirty="0"/>
              <a:t> </a:t>
            </a:r>
            <a:r>
              <a:rPr lang="en-US" dirty="0"/>
              <a:t>in the formula)</a:t>
            </a:r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Does that improve the model?</a:t>
            </a:r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Does it make sense theoretically?</a:t>
            </a:r>
          </a:p>
          <a:p>
            <a:pPr lvl="1"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US"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45</a:t>
            </a:fld>
            <a:endParaRPr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4D5639-4952-4FDA-A075-65F345D1D01D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04:00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3B1AE9-5B88-4973-93D1-F93484698B13}"/>
              </a:ext>
            </a:extLst>
          </p:cNvPr>
          <p:cNvSpPr/>
          <p:nvPr/>
        </p:nvSpPr>
        <p:spPr>
          <a:xfrm>
            <a:off x="19259233" y="6170312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04:00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2302129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Shape 1466"/>
          <p:cNvSpPr txBox="1"/>
          <p:nvPr/>
        </p:nvSpPr>
        <p:spPr>
          <a:xfrm>
            <a:off x="4025134" y="354519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Compare models</a:t>
            </a:r>
            <a:endParaRPr dirty="0"/>
          </a:p>
        </p:txBody>
      </p:sp>
      <p:sp>
        <p:nvSpPr>
          <p:cNvPr id="1467" name="Shape 1467"/>
          <p:cNvSpPr/>
          <p:nvPr/>
        </p:nvSpPr>
        <p:spPr>
          <a:xfrm>
            <a:off x="2069521" y="3618334"/>
            <a:ext cx="4374823" cy="132377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68" name="Shape 1468"/>
          <p:cNvSpPr txBox="1"/>
          <p:nvPr/>
        </p:nvSpPr>
        <p:spPr>
          <a:xfrm>
            <a:off x="2230899" y="3779445"/>
            <a:ext cx="4052066" cy="1001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62500" lnSpcReduction="20000"/>
          </a:bodyPr>
          <a:lstStyle/>
          <a:p>
            <a:pPr algn="l"/>
            <a:r>
              <a:rPr lang="en-GB" b="1" dirty="0"/>
              <a:t>Graphically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(code in slide notes):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C01DEB-6059-4FB6-9B36-189F3B23D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580" y="5199467"/>
            <a:ext cx="11801619" cy="8321826"/>
          </a:xfrm>
          <a:prstGeom prst="rect">
            <a:avLst/>
          </a:prstGeom>
        </p:spPr>
      </p:pic>
      <p:sp>
        <p:nvSpPr>
          <p:cNvPr id="10" name="Shape 1467">
            <a:extLst>
              <a:ext uri="{FF2B5EF4-FFF2-40B4-BE49-F238E27FC236}">
                <a16:creationId xmlns:a16="http://schemas.microsoft.com/office/drawing/2014/main" id="{6E6AB0C2-4B5D-4A6F-8BFA-B42116A9D6E4}"/>
              </a:ext>
            </a:extLst>
          </p:cNvPr>
          <p:cNvSpPr/>
          <p:nvPr/>
        </p:nvSpPr>
        <p:spPr>
          <a:xfrm>
            <a:off x="14791822" y="3618332"/>
            <a:ext cx="6295671" cy="132377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" name="Shape 1468">
            <a:extLst>
              <a:ext uri="{FF2B5EF4-FFF2-40B4-BE49-F238E27FC236}">
                <a16:creationId xmlns:a16="http://schemas.microsoft.com/office/drawing/2014/main" id="{4471590C-AFB0-4787-AF37-D9F61D8CE7D6}"/>
              </a:ext>
            </a:extLst>
          </p:cNvPr>
          <p:cNvSpPr txBox="1"/>
          <p:nvPr/>
        </p:nvSpPr>
        <p:spPr>
          <a:xfrm>
            <a:off x="14953199" y="3770918"/>
            <a:ext cx="5308215" cy="1001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62500" lnSpcReduction="20000"/>
          </a:bodyPr>
          <a:lstStyle/>
          <a:p>
            <a:pPr algn="l"/>
            <a:r>
              <a:rPr lang="en-GB" b="1" dirty="0"/>
              <a:t>Statistically:</a:t>
            </a:r>
          </a:p>
          <a:p>
            <a:pPr algn="l"/>
            <a:r>
              <a:rPr lang="en-GB" dirty="0" err="1">
                <a:solidFill>
                  <a:schemeClr val="accent1"/>
                </a:solidFill>
              </a:rPr>
              <a:t>anova</a:t>
            </a:r>
            <a:r>
              <a:rPr lang="en-GB" dirty="0">
                <a:solidFill>
                  <a:schemeClr val="accent1"/>
                </a:solidFill>
              </a:rPr>
              <a:t>(</a:t>
            </a:r>
            <a:r>
              <a:rPr lang="en-GB" dirty="0" err="1">
                <a:solidFill>
                  <a:schemeClr val="tx1"/>
                </a:solidFill>
              </a:rPr>
              <a:t>mod_lin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dirty="0" err="1">
                <a:solidFill>
                  <a:schemeClr val="tx1"/>
                </a:solidFill>
              </a:rPr>
              <a:t>mod_quad</a:t>
            </a:r>
            <a:r>
              <a:rPr lang="en-GB" dirty="0">
                <a:solidFill>
                  <a:schemeClr val="accent1"/>
                </a:solidFill>
              </a:rPr>
              <a:t>)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ED2099-EAFD-4C8F-9BF6-F57EAC89F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8499" y="6858000"/>
            <a:ext cx="8525901" cy="234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55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7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Shape 2395"/>
          <p:cNvSpPr txBox="1"/>
          <p:nvPr/>
        </p:nvSpPr>
        <p:spPr>
          <a:xfrm>
            <a:off x="777634" y="1951630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Modeling with </a:t>
            </a:r>
          </a:p>
        </p:txBody>
      </p:sp>
      <p:pic>
        <p:nvPicPr>
          <p:cNvPr id="2396" name="br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028" y="5327215"/>
            <a:ext cx="5009406" cy="5805739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14C3C25B-9E3E-468D-AF2C-5CE0BF272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3564" y="5355360"/>
            <a:ext cx="5009406" cy="579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B248B27E-B295-495A-BE83-20B16246C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502" y="5327215"/>
            <a:ext cx="5048994" cy="584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t>Your Turn 1</a:t>
            </a:r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 fontScale="92500" lnSpcReduction="20000"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lang="en-US" dirty="0"/>
              <a:t>In </a:t>
            </a:r>
            <a:r>
              <a:rPr lang="en-US" b="1" dirty="0"/>
              <a:t>02-Model-Exercises.Rmd:</a:t>
            </a:r>
            <a:endParaRPr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I</a:t>
            </a:r>
            <a:r>
              <a:rPr b="1" dirty="0"/>
              <a:t>mport</a:t>
            </a:r>
            <a:r>
              <a:rPr dirty="0"/>
              <a:t> </a:t>
            </a:r>
            <a:r>
              <a:rPr lang="en-US" dirty="0" err="1"/>
              <a:t>ess_mini.RDS</a:t>
            </a:r>
            <a:r>
              <a:rPr lang="en-US" dirty="0"/>
              <a:t> (code provided)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b="1" dirty="0"/>
              <a:t>Filter </a:t>
            </a:r>
            <a:r>
              <a:rPr lang="en-US" dirty="0"/>
              <a:t>for country == "GB" and save in </a:t>
            </a:r>
            <a:r>
              <a:rPr lang="en-US" b="1" dirty="0" err="1"/>
              <a:t>ess_mini_UK</a:t>
            </a:r>
            <a:r>
              <a:rPr lang="en-US" b="1" dirty="0"/>
              <a:t> </a:t>
            </a:r>
            <a:r>
              <a:rPr lang="en-US" dirty="0"/>
              <a:t>variable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Create a </a:t>
            </a:r>
            <a:r>
              <a:rPr lang="en-US" b="1" dirty="0"/>
              <a:t>boxplot</a:t>
            </a:r>
            <a:r>
              <a:rPr lang="en-US" dirty="0"/>
              <a:t> showing working hours for males and females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b="1" dirty="0"/>
              <a:t>Calculate mean working hours for males and females </a:t>
            </a:r>
            <a:r>
              <a:rPr lang="en-US" dirty="0"/>
              <a:t>(NB: with missing data, need argument </a:t>
            </a:r>
            <a:r>
              <a:rPr lang="en-US" b="1" dirty="0"/>
              <a:t>na.rm = TRUE </a:t>
            </a:r>
            <a:r>
              <a:rPr lang="en-US" dirty="0"/>
              <a:t>in mean function)</a:t>
            </a:r>
            <a:endParaRPr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515575-138C-4A7F-9F9E-40943105DF13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05:00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Getting ready for a t-test</a:t>
            </a:r>
            <a:endParaRPr dirty="0"/>
          </a:p>
        </p:txBody>
      </p:sp>
      <p:sp>
        <p:nvSpPr>
          <p:cNvPr id="1305" name="Shape 1305"/>
          <p:cNvSpPr/>
          <p:nvPr/>
        </p:nvSpPr>
        <p:spPr>
          <a:xfrm>
            <a:off x="2435576" y="3578549"/>
            <a:ext cx="18900424" cy="482032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2771690" y="3948526"/>
            <a:ext cx="18284910" cy="44503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77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ess_mini</a:t>
            </a:r>
            <a:r>
              <a:rPr lang="en-US" dirty="0">
                <a:solidFill>
                  <a:srgbClr val="000000"/>
                </a:solidFill>
              </a:rPr>
              <a:t> &lt;- </a:t>
            </a:r>
            <a:r>
              <a:rPr lang="en-US" dirty="0" err="1">
                <a:solidFill>
                  <a:schemeClr val="accent1"/>
                </a:solidFill>
              </a:rPr>
              <a:t>read_rds</a:t>
            </a:r>
            <a:r>
              <a:rPr lang="en-US" dirty="0">
                <a:solidFill>
                  <a:srgbClr val="000000"/>
                </a:solidFill>
              </a:rPr>
              <a:t>("data/</a:t>
            </a:r>
            <a:r>
              <a:rPr lang="en-US" dirty="0" err="1">
                <a:solidFill>
                  <a:srgbClr val="000000"/>
                </a:solidFill>
              </a:rPr>
              <a:t>ess_mini.RDS</a:t>
            </a:r>
            <a:r>
              <a:rPr lang="en-US" dirty="0">
                <a:solidFill>
                  <a:srgbClr val="000000"/>
                </a:solidFill>
              </a:rPr>
              <a:t>")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2"/>
                </a:solidFill>
              </a:rPr>
              <a:t>ess_mini_UK</a:t>
            </a:r>
            <a:r>
              <a:rPr lang="en-US" dirty="0">
                <a:solidFill>
                  <a:schemeClr val="tx2"/>
                </a:solidFill>
              </a:rPr>
              <a:t> &lt;- </a:t>
            </a:r>
            <a:r>
              <a:rPr lang="en-US" dirty="0" err="1">
                <a:solidFill>
                  <a:srgbClr val="000000"/>
                </a:solidFill>
              </a:rPr>
              <a:t>ess_mini</a:t>
            </a:r>
            <a:r>
              <a:rPr lang="en-US" dirty="0">
                <a:solidFill>
                  <a:srgbClr val="000000"/>
                </a:solidFill>
              </a:rPr>
              <a:t> %&gt;% </a:t>
            </a:r>
            <a:r>
              <a:rPr lang="en-US" dirty="0">
                <a:solidFill>
                  <a:schemeClr val="accent1"/>
                </a:solidFill>
              </a:rPr>
              <a:t>filter</a:t>
            </a:r>
            <a:r>
              <a:rPr lang="en-US" dirty="0">
                <a:solidFill>
                  <a:srgbClr val="000000"/>
                </a:solidFill>
              </a:rPr>
              <a:t>(country == “GB")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ess_mini_UK</a:t>
            </a:r>
            <a:r>
              <a:rPr lang="en-US" dirty="0">
                <a:solidFill>
                  <a:srgbClr val="000000"/>
                </a:solidFill>
              </a:rPr>
              <a:t> %&gt;% </a:t>
            </a:r>
            <a:r>
              <a:rPr lang="en-US" dirty="0" err="1">
                <a:solidFill>
                  <a:schemeClr val="accent1"/>
                </a:solidFill>
              </a:rPr>
              <a:t>ggplot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aes</a:t>
            </a:r>
            <a:r>
              <a:rPr lang="en-US" dirty="0">
                <a:solidFill>
                  <a:srgbClr val="000000"/>
                </a:solidFill>
              </a:rPr>
              <a:t>(x = gender, y = </a:t>
            </a:r>
            <a:r>
              <a:rPr lang="en-US" dirty="0" err="1">
                <a:solidFill>
                  <a:srgbClr val="000000"/>
                </a:solidFill>
              </a:rPr>
              <a:t>working_hours</a:t>
            </a:r>
            <a:r>
              <a:rPr lang="en-US" dirty="0">
                <a:solidFill>
                  <a:srgbClr val="000000"/>
                </a:solidFill>
              </a:rPr>
              <a:t>)) +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    </a:t>
            </a:r>
            <a:r>
              <a:rPr lang="en-US" dirty="0" err="1">
                <a:solidFill>
                  <a:schemeClr val="accent1"/>
                </a:solidFill>
              </a:rPr>
              <a:t>geom_boxplot</a:t>
            </a:r>
            <a:r>
              <a:rPr lang="en-US" dirty="0">
                <a:solidFill>
                  <a:srgbClr val="000000"/>
                </a:solidFill>
              </a:rPr>
              <a:t>()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ess_mini_UK</a:t>
            </a:r>
            <a:r>
              <a:rPr lang="en-US" dirty="0">
                <a:solidFill>
                  <a:srgbClr val="000000"/>
                </a:solidFill>
              </a:rPr>
              <a:t> %&gt;%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    </a:t>
            </a:r>
            <a:r>
              <a:rPr lang="en-US" dirty="0" err="1">
                <a:solidFill>
                  <a:schemeClr val="accent1"/>
                </a:solidFill>
              </a:rPr>
              <a:t>group_by</a:t>
            </a:r>
            <a:r>
              <a:rPr lang="en-US" dirty="0">
                <a:solidFill>
                  <a:srgbClr val="000000"/>
                </a:solidFill>
              </a:rPr>
              <a:t>(gender) %&gt;%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    </a:t>
            </a:r>
            <a:r>
              <a:rPr lang="en-US" dirty="0" err="1">
                <a:solidFill>
                  <a:schemeClr val="accent1"/>
                </a:solidFill>
              </a:rPr>
              <a:t>summarise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M_working_hours</a:t>
            </a:r>
            <a:r>
              <a:rPr lang="en-US" dirty="0">
                <a:solidFill>
                  <a:srgbClr val="000000"/>
                </a:solidFill>
              </a:rPr>
              <a:t> = mean(</a:t>
            </a:r>
            <a:r>
              <a:rPr lang="en-US" dirty="0" err="1">
                <a:solidFill>
                  <a:srgbClr val="000000"/>
                </a:solidFill>
              </a:rPr>
              <a:t>working_hours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>
                <a:solidFill>
                  <a:schemeClr val="accent1"/>
                </a:solidFill>
              </a:rPr>
              <a:t>na.rm = TRUE</a:t>
            </a:r>
            <a:r>
              <a:rPr lang="en-US" dirty="0">
                <a:solidFill>
                  <a:srgbClr val="000000"/>
                </a:solidFill>
              </a:rPr>
              <a:t>))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2E447F-5849-49E5-AB5E-E26FFBA83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5663" y="9320935"/>
            <a:ext cx="6126292" cy="242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22871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26947-FA5D-43F4-BA06-06F9DC5F1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the data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13E725-9B89-4D13-B5DF-9AF7DB0DC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437" y="3318827"/>
            <a:ext cx="13922579" cy="965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0240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t.test</a:t>
            </a:r>
            <a:r>
              <a:rPr dirty="0"/>
              <a:t>()</a:t>
            </a:r>
          </a:p>
        </p:txBody>
      </p:sp>
      <p:sp>
        <p:nvSpPr>
          <p:cNvPr id="1304" name="Shape 1304"/>
          <p:cNvSpPr txBox="1"/>
          <p:nvPr/>
        </p:nvSpPr>
        <p:spPr>
          <a:xfrm>
            <a:off x="4119237" y="2663148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Runs a t-test</a:t>
            </a:r>
            <a:endParaRPr dirty="0"/>
          </a:p>
        </p:txBody>
      </p:sp>
      <p:sp>
        <p:nvSpPr>
          <p:cNvPr id="1305" name="Shape 1305"/>
          <p:cNvSpPr/>
          <p:nvPr/>
        </p:nvSpPr>
        <p:spPr>
          <a:xfrm>
            <a:off x="4170291" y="4502581"/>
            <a:ext cx="16067310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4313848" y="4872558"/>
            <a:ext cx="15950914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rgbClr val="000000"/>
                </a:solidFill>
              </a:rPr>
              <a:t>t.test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/>
              <a:t>height </a:t>
            </a:r>
            <a:r>
              <a:rPr dirty="0"/>
              <a:t>~ </a:t>
            </a:r>
            <a:r>
              <a:rPr lang="en-US" dirty="0"/>
              <a:t>gender</a:t>
            </a:r>
            <a:r>
              <a:rPr dirty="0">
                <a:solidFill>
                  <a:srgbClr val="000000"/>
                </a:solidFill>
              </a:rPr>
              <a:t>,</a:t>
            </a:r>
            <a:r>
              <a:rPr dirty="0"/>
              <a:t> </a:t>
            </a:r>
            <a:r>
              <a:rPr dirty="0">
                <a:solidFill>
                  <a:srgbClr val="00B050"/>
                </a:solidFill>
              </a:rPr>
              <a:t>data = </a:t>
            </a:r>
            <a:r>
              <a:rPr lang="en-US" dirty="0" err="1">
                <a:solidFill>
                  <a:srgbClr val="00B050"/>
                </a:solidFill>
              </a:rPr>
              <a:t>ess_mini</a:t>
            </a:r>
            <a:r>
              <a:rPr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307" name="Shape 1307"/>
          <p:cNvSpPr/>
          <p:nvPr/>
        </p:nvSpPr>
        <p:spPr>
          <a:xfrm>
            <a:off x="13629398" y="5747062"/>
            <a:ext cx="4230291" cy="4184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09" y="0"/>
                </a:moveTo>
                <a:lnTo>
                  <a:pt x="17661" y="5212"/>
                </a:lnTo>
                <a:lnTo>
                  <a:pt x="2207" y="5212"/>
                </a:lnTo>
                <a:cubicBezTo>
                  <a:pt x="988" y="5212"/>
                  <a:pt x="0" y="6210"/>
                  <a:pt x="0" y="7442"/>
                </a:cubicBezTo>
                <a:lnTo>
                  <a:pt x="0" y="19369"/>
                </a:lnTo>
                <a:cubicBezTo>
                  <a:pt x="0" y="20601"/>
                  <a:pt x="988" y="21600"/>
                  <a:pt x="2207" y="21600"/>
                </a:cubicBezTo>
                <a:lnTo>
                  <a:pt x="19393" y="21600"/>
                </a:lnTo>
                <a:cubicBezTo>
                  <a:pt x="20612" y="21600"/>
                  <a:pt x="21600" y="20601"/>
                  <a:pt x="21600" y="19369"/>
                </a:cubicBezTo>
                <a:lnTo>
                  <a:pt x="21600" y="7442"/>
                </a:lnTo>
                <a:cubicBezTo>
                  <a:pt x="21600" y="6210"/>
                  <a:pt x="20612" y="5212"/>
                  <a:pt x="19393" y="5212"/>
                </a:cubicBezTo>
                <a:lnTo>
                  <a:pt x="18958" y="5212"/>
                </a:lnTo>
                <a:lnTo>
                  <a:pt x="18309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data set</a:t>
            </a:r>
          </a:p>
        </p:txBody>
      </p:sp>
      <p:sp>
        <p:nvSpPr>
          <p:cNvPr id="1308" name="Shape 1308"/>
          <p:cNvSpPr/>
          <p:nvPr/>
        </p:nvSpPr>
        <p:spPr>
          <a:xfrm>
            <a:off x="3831028" y="5573555"/>
            <a:ext cx="7158435" cy="43330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98" y="0"/>
                </a:moveTo>
                <a:lnTo>
                  <a:pt x="17314" y="4859"/>
                </a:lnTo>
                <a:lnTo>
                  <a:pt x="1304" y="4859"/>
                </a:lnTo>
                <a:cubicBezTo>
                  <a:pt x="584" y="4859"/>
                  <a:pt x="0" y="5879"/>
                  <a:pt x="0" y="7138"/>
                </a:cubicBezTo>
                <a:lnTo>
                  <a:pt x="0" y="19321"/>
                </a:lnTo>
                <a:cubicBezTo>
                  <a:pt x="0" y="20580"/>
                  <a:pt x="584" y="21600"/>
                  <a:pt x="1304" y="21600"/>
                </a:cubicBezTo>
                <a:lnTo>
                  <a:pt x="20296" y="21600"/>
                </a:lnTo>
                <a:cubicBezTo>
                  <a:pt x="21016" y="21600"/>
                  <a:pt x="21600" y="20580"/>
                  <a:pt x="21600" y="19321"/>
                </a:cubicBezTo>
                <a:lnTo>
                  <a:pt x="21600" y="7138"/>
                </a:lnTo>
                <a:cubicBezTo>
                  <a:pt x="21600" y="5879"/>
                  <a:pt x="21016" y="4859"/>
                  <a:pt x="20296" y="4859"/>
                </a:cubicBezTo>
                <a:lnTo>
                  <a:pt x="18082" y="4859"/>
                </a:lnTo>
                <a:lnTo>
                  <a:pt x="17698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/>
              <a:t>A </a:t>
            </a:r>
            <a:r>
              <a:rPr dirty="0"/>
              <a:t>formula </a:t>
            </a:r>
            <a:r>
              <a:rPr b="0" dirty="0"/>
              <a:t>that describes the model equation</a:t>
            </a:r>
            <a:r>
              <a:rPr lang="en-US" b="0" dirty="0"/>
              <a:t> </a:t>
            </a:r>
            <a:r>
              <a:rPr lang="en-US" dirty="0"/>
              <a:t>(read ~ as ‘predicted by’)</a:t>
            </a:r>
            <a:endParaRPr dirty="0"/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02444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7" grpId="0" animBg="1"/>
      <p:bldP spid="130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US" dirty="0"/>
              <a:t>2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Run a </a:t>
            </a:r>
            <a:r>
              <a:rPr lang="en-US" dirty="0" err="1"/>
              <a:t>t.test</a:t>
            </a:r>
            <a:r>
              <a:rPr lang="en-US" dirty="0"/>
              <a:t> to see whether working hours differ significantly between males and females in the UK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Read through the result – what is reported?</a:t>
            </a:r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A1AA61-62DB-45A9-BA1F-22500D4F0AF9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02:00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71489283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2201</Words>
  <Application>Microsoft Macintosh PowerPoint</Application>
  <PresentationFormat>Custom</PresentationFormat>
  <Paragraphs>264</Paragraphs>
  <Slides>47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Arial</vt:lpstr>
      <vt:lpstr>Gill Sans</vt:lpstr>
      <vt:lpstr>Gill Sans Light</vt:lpstr>
      <vt:lpstr>Google Sans Text</vt:lpstr>
      <vt:lpstr>Helvetica</vt:lpstr>
      <vt:lpstr>Helvetica Neue</vt:lpstr>
      <vt:lpstr>Inconsolata</vt:lpstr>
      <vt:lpstr>Lucida Grande</vt:lpstr>
      <vt:lpstr>Monaco</vt:lpstr>
      <vt:lpstr>White</vt:lpstr>
      <vt:lpstr>PowerPoint Presentation</vt:lpstr>
      <vt:lpstr>The basics</vt:lpstr>
      <vt:lpstr>PowerPoint Presentation</vt:lpstr>
      <vt:lpstr>PowerPoint Presentation</vt:lpstr>
      <vt:lpstr>Your Turn 1</vt:lpstr>
      <vt:lpstr>PowerPoint Presentation</vt:lpstr>
      <vt:lpstr>Show the data</vt:lpstr>
      <vt:lpstr>PowerPoint Presentation</vt:lpstr>
      <vt:lpstr>Your Turn 2</vt:lpstr>
      <vt:lpstr>PowerPoint Presentation</vt:lpstr>
      <vt:lpstr>Output paradigms</vt:lpstr>
      <vt:lpstr>More than 2 groups</vt:lpstr>
      <vt:lpstr>pairwise t-tests</vt:lpstr>
      <vt:lpstr>PowerPoint Presentation</vt:lpstr>
      <vt:lpstr>Your Turn 3</vt:lpstr>
      <vt:lpstr>planned comparisons</vt:lpstr>
      <vt:lpstr>PowerPoint Presentation</vt:lpstr>
      <vt:lpstr>cor.test()</vt:lpstr>
      <vt:lpstr>Your Turn 4</vt:lpstr>
      <vt:lpstr>Get Table 1 in one command</vt:lpstr>
      <vt:lpstr>Get Table 1 in one command</vt:lpstr>
      <vt:lpstr>Finally, linear regression</vt:lpstr>
      <vt:lpstr>PowerPoint Presentation</vt:lpstr>
      <vt:lpstr>PowerPoint Presentation</vt:lpstr>
      <vt:lpstr>Your Turn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What’s the difference?</vt:lpstr>
      <vt:lpstr>Interaction terms</vt:lpstr>
      <vt:lpstr>No interaction terms</vt:lpstr>
      <vt:lpstr>broom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performance</vt:lpstr>
      <vt:lpstr>Your Turn 6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Lukas Wallrich (Staff)</cp:lastModifiedBy>
  <cp:revision>2</cp:revision>
  <dcterms:modified xsi:type="dcterms:W3CDTF">2023-03-01T20:42:33Z</dcterms:modified>
</cp:coreProperties>
</file>